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48" r:id="rId2"/>
    <p:sldId id="349" r:id="rId3"/>
    <p:sldId id="353" r:id="rId4"/>
    <p:sldId id="373" r:id="rId5"/>
    <p:sldId id="356" r:id="rId6"/>
    <p:sldId id="360" r:id="rId7"/>
    <p:sldId id="375" r:id="rId8"/>
    <p:sldId id="358" r:id="rId9"/>
    <p:sldId id="361" r:id="rId10"/>
    <p:sldId id="381" r:id="rId11"/>
    <p:sldId id="383" r:id="rId12"/>
    <p:sldId id="385" r:id="rId13"/>
    <p:sldId id="370" r:id="rId14"/>
    <p:sldId id="371" r:id="rId15"/>
    <p:sldId id="372" r:id="rId16"/>
    <p:sldId id="3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8" userDrawn="1">
          <p15:clr>
            <a:srgbClr val="A4A3A4"/>
          </p15:clr>
        </p15:guide>
        <p15:guide id="2" pos="86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 Binham" initials="RB" lastIdx="1" clrIdx="0">
    <p:extLst>
      <p:ext uri="{19B8F6BF-5375-455C-9EA6-DF929625EA0E}">
        <p15:presenceInfo xmlns="" xmlns:p15="http://schemas.microsoft.com/office/powerpoint/2012/main" userId="S::binham@ronapresentasi.onmicrosoft.com::44588a0e-8b50-4580-b170-8cc04e9ac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356"/>
    <a:srgbClr val="FFCC00"/>
    <a:srgbClr val="F1947A"/>
    <a:srgbClr val="E84C22"/>
    <a:srgbClr val="D39974"/>
    <a:srgbClr val="A3552F"/>
    <a:srgbClr val="4A66AC"/>
    <a:srgbClr val="F2BB80"/>
    <a:srgbClr val="596A85"/>
    <a:srgbClr val="B53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04" y="368"/>
      </p:cViewPr>
      <p:guideLst>
        <p:guide orient="horz" pos="1848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652" y="-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03129EB-1752-4C5D-93EA-7D31D9B513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A23B87-D093-48B5-ACA9-18885958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B00C-8F5D-46D2-8AC4-771AEA502A4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5287BC-D2FB-4290-978B-2272E35C0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60C5BB-DC94-4306-B92F-BACC0AF60D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8DED-1483-47C7-83AA-77BF2A2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2AD3CD4-788F-494E-9177-9E8E2364768A}"/>
              </a:ext>
            </a:extLst>
          </p:cNvPr>
          <p:cNvSpPr/>
          <p:nvPr userDrawn="1"/>
        </p:nvSpPr>
        <p:spPr>
          <a:xfrm>
            <a:off x="5510462" y="0"/>
            <a:ext cx="6681537" cy="3061612"/>
          </a:xfrm>
          <a:custGeom>
            <a:avLst/>
            <a:gdLst>
              <a:gd name="connsiteX0" fmla="*/ 10363200 w 10363200"/>
              <a:gd name="connsiteY0" fmla="*/ 0 h 5741382"/>
              <a:gd name="connsiteX1" fmla="*/ 6553200 w 10363200"/>
              <a:gd name="connsiteY1" fmla="*/ 5486400 h 5741382"/>
              <a:gd name="connsiteX2" fmla="*/ 2552700 w 10363200"/>
              <a:gd name="connsiteY2" fmla="*/ 4343400 h 5741382"/>
              <a:gd name="connsiteX3" fmla="*/ 0 w 10363200"/>
              <a:gd name="connsiteY3" fmla="*/ 19050 h 57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0" h="5741382">
                <a:moveTo>
                  <a:pt x="10363200" y="0"/>
                </a:moveTo>
                <a:cubicBezTo>
                  <a:pt x="9109075" y="2381250"/>
                  <a:pt x="7854950" y="4762500"/>
                  <a:pt x="6553200" y="5486400"/>
                </a:cubicBezTo>
                <a:cubicBezTo>
                  <a:pt x="5251450" y="6210300"/>
                  <a:pt x="3644900" y="5254625"/>
                  <a:pt x="2552700" y="4343400"/>
                </a:cubicBezTo>
                <a:cubicBezTo>
                  <a:pt x="1460500" y="3432175"/>
                  <a:pt x="730250" y="1725612"/>
                  <a:pt x="0" y="1905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A30B87C-86C8-4A2C-805C-D5074764DA63}"/>
              </a:ext>
            </a:extLst>
          </p:cNvPr>
          <p:cNvSpPr/>
          <p:nvPr userDrawn="1"/>
        </p:nvSpPr>
        <p:spPr>
          <a:xfrm>
            <a:off x="-1" y="5528576"/>
            <a:ext cx="12191999" cy="3061612"/>
          </a:xfrm>
          <a:custGeom>
            <a:avLst/>
            <a:gdLst>
              <a:gd name="connsiteX0" fmla="*/ 10363200 w 10363200"/>
              <a:gd name="connsiteY0" fmla="*/ 0 h 5741382"/>
              <a:gd name="connsiteX1" fmla="*/ 6553200 w 10363200"/>
              <a:gd name="connsiteY1" fmla="*/ 5486400 h 5741382"/>
              <a:gd name="connsiteX2" fmla="*/ 2552700 w 10363200"/>
              <a:gd name="connsiteY2" fmla="*/ 4343400 h 5741382"/>
              <a:gd name="connsiteX3" fmla="*/ 0 w 10363200"/>
              <a:gd name="connsiteY3" fmla="*/ 19050 h 57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0" h="5741382">
                <a:moveTo>
                  <a:pt x="10363200" y="0"/>
                </a:moveTo>
                <a:cubicBezTo>
                  <a:pt x="9109075" y="2381250"/>
                  <a:pt x="7854950" y="4762500"/>
                  <a:pt x="6553200" y="5486400"/>
                </a:cubicBezTo>
                <a:cubicBezTo>
                  <a:pt x="5251450" y="6210300"/>
                  <a:pt x="3644900" y="5254625"/>
                  <a:pt x="2552700" y="4343400"/>
                </a:cubicBezTo>
                <a:cubicBezTo>
                  <a:pt x="1460500" y="3432175"/>
                  <a:pt x="730250" y="1725612"/>
                  <a:pt x="0" y="1905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01645E7-F351-4A2F-A2DB-5E75BE6DB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8191499" cy="6857998"/>
          </a:xfrm>
          <a:custGeom>
            <a:avLst/>
            <a:gdLst>
              <a:gd name="connsiteX0" fmla="*/ 0 w 7821348"/>
              <a:gd name="connsiteY0" fmla="*/ 0 h 5445279"/>
              <a:gd name="connsiteX1" fmla="*/ 7821348 w 7821348"/>
              <a:gd name="connsiteY1" fmla="*/ 0 h 5445279"/>
              <a:gd name="connsiteX2" fmla="*/ 7749043 w 7821348"/>
              <a:gd name="connsiteY2" fmla="*/ 96600 h 5445279"/>
              <a:gd name="connsiteX3" fmla="*/ 4122068 w 7821348"/>
              <a:gd name="connsiteY3" fmla="*/ 4254075 h 5445279"/>
              <a:gd name="connsiteX4" fmla="*/ 2981496 w 7821348"/>
              <a:gd name="connsiteY4" fmla="*/ 3863099 h 5445279"/>
              <a:gd name="connsiteX5" fmla="*/ 1820914 w 7821348"/>
              <a:gd name="connsiteY5" fmla="*/ 4949143 h 5445279"/>
              <a:gd name="connsiteX6" fmla="*/ 1220613 w 7821348"/>
              <a:gd name="connsiteY6" fmla="*/ 3971704 h 5445279"/>
              <a:gd name="connsiteX7" fmla="*/ 48735 w 7821348"/>
              <a:gd name="connsiteY7" fmla="*/ 5395228 h 5445279"/>
              <a:gd name="connsiteX8" fmla="*/ 0 w 7821348"/>
              <a:gd name="connsiteY8" fmla="*/ 5445279 h 54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1348" h="5445279">
                <a:moveTo>
                  <a:pt x="0" y="0"/>
                </a:moveTo>
                <a:lnTo>
                  <a:pt x="7821348" y="0"/>
                </a:lnTo>
                <a:lnTo>
                  <a:pt x="7749043" y="96600"/>
                </a:lnTo>
                <a:cubicBezTo>
                  <a:pt x="6677121" y="1515294"/>
                  <a:pt x="4818120" y="3641902"/>
                  <a:pt x="4122068" y="4254075"/>
                </a:cubicBezTo>
                <a:cubicBezTo>
                  <a:pt x="3208276" y="5057748"/>
                  <a:pt x="3365022" y="3747254"/>
                  <a:pt x="2981496" y="3863099"/>
                </a:cubicBezTo>
                <a:cubicBezTo>
                  <a:pt x="2597970" y="3978944"/>
                  <a:pt x="2114394" y="4931043"/>
                  <a:pt x="1820914" y="4949143"/>
                </a:cubicBezTo>
                <a:cubicBezTo>
                  <a:pt x="1527433" y="4967244"/>
                  <a:pt x="1640823" y="3852239"/>
                  <a:pt x="1220613" y="3971704"/>
                </a:cubicBezTo>
                <a:cubicBezTo>
                  <a:pt x="957981" y="4046370"/>
                  <a:pt x="497333" y="4897387"/>
                  <a:pt x="48735" y="5395228"/>
                </a:cubicBezTo>
                <a:lnTo>
                  <a:pt x="0" y="544527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D0AFD7E-943C-4C5D-BBDC-74AC5C506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58300" cy="6858000"/>
          </a:xfrm>
          <a:custGeom>
            <a:avLst/>
            <a:gdLst>
              <a:gd name="connsiteX0" fmla="*/ 0 w 9258300"/>
              <a:gd name="connsiteY0" fmla="*/ 0 h 6858000"/>
              <a:gd name="connsiteX1" fmla="*/ 5031803 w 9258300"/>
              <a:gd name="connsiteY1" fmla="*/ 0 h 6858000"/>
              <a:gd name="connsiteX2" fmla="*/ 6191250 w 9258300"/>
              <a:gd name="connsiteY2" fmla="*/ 1543197 h 6858000"/>
              <a:gd name="connsiteX3" fmla="*/ 4667250 w 9258300"/>
              <a:gd name="connsiteY3" fmla="*/ 1543197 h 6858000"/>
              <a:gd name="connsiteX4" fmla="*/ 6629400 w 9258300"/>
              <a:gd name="connsiteY4" fmla="*/ 4552314 h 6858000"/>
              <a:gd name="connsiteX5" fmla="*/ 7715250 w 9258300"/>
              <a:gd name="connsiteY5" fmla="*/ 4552314 h 6858000"/>
              <a:gd name="connsiteX6" fmla="*/ 9258300 w 9258300"/>
              <a:gd name="connsiteY6" fmla="*/ 6858000 h 6858000"/>
              <a:gd name="connsiteX7" fmla="*/ 0 w 9258300"/>
              <a:gd name="connsiteY7" fmla="*/ 54498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8300" h="6858000">
                <a:moveTo>
                  <a:pt x="0" y="0"/>
                </a:moveTo>
                <a:lnTo>
                  <a:pt x="5031803" y="0"/>
                </a:lnTo>
                <a:lnTo>
                  <a:pt x="6191250" y="1543197"/>
                </a:lnTo>
                <a:lnTo>
                  <a:pt x="4667250" y="1543197"/>
                </a:lnTo>
                <a:lnTo>
                  <a:pt x="6629400" y="4552314"/>
                </a:lnTo>
                <a:lnTo>
                  <a:pt x="7715250" y="4552314"/>
                </a:lnTo>
                <a:lnTo>
                  <a:pt x="9258300" y="6858000"/>
                </a:lnTo>
                <a:lnTo>
                  <a:pt x="0" y="54498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3E42E40-C1FE-48AB-8B11-54916B087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256380 w 12192000"/>
              <a:gd name="connsiteY0" fmla="*/ 2008790 h 6858000"/>
              <a:gd name="connsiteX1" fmla="*/ 10110001 w 12192000"/>
              <a:gd name="connsiteY1" fmla="*/ 2155169 h 6858000"/>
              <a:gd name="connsiteX2" fmla="*/ 10256380 w 12192000"/>
              <a:gd name="connsiteY2" fmla="*/ 2301548 h 6858000"/>
              <a:gd name="connsiteX3" fmla="*/ 10402759 w 12192000"/>
              <a:gd name="connsiteY3" fmla="*/ 2155169 h 6858000"/>
              <a:gd name="connsiteX4" fmla="*/ 10256380 w 12192000"/>
              <a:gd name="connsiteY4" fmla="*/ 2008790 h 6858000"/>
              <a:gd name="connsiteX5" fmla="*/ 361967 w 12192000"/>
              <a:gd name="connsiteY5" fmla="*/ 1934708 h 6858000"/>
              <a:gd name="connsiteX6" fmla="*/ 215588 w 12192000"/>
              <a:gd name="connsiteY6" fmla="*/ 2081087 h 6858000"/>
              <a:gd name="connsiteX7" fmla="*/ 361967 w 12192000"/>
              <a:gd name="connsiteY7" fmla="*/ 2227466 h 6858000"/>
              <a:gd name="connsiteX8" fmla="*/ 508346 w 12192000"/>
              <a:gd name="connsiteY8" fmla="*/ 2081087 h 6858000"/>
              <a:gd name="connsiteX9" fmla="*/ 361967 w 12192000"/>
              <a:gd name="connsiteY9" fmla="*/ 1934708 h 6858000"/>
              <a:gd name="connsiteX10" fmla="*/ 10840475 w 12192000"/>
              <a:gd name="connsiteY10" fmla="*/ 1656404 h 6858000"/>
              <a:gd name="connsiteX11" fmla="*/ 10547718 w 12192000"/>
              <a:gd name="connsiteY11" fmla="*/ 1949161 h 6858000"/>
              <a:gd name="connsiteX12" fmla="*/ 10840475 w 12192000"/>
              <a:gd name="connsiteY12" fmla="*/ 2241918 h 6858000"/>
              <a:gd name="connsiteX13" fmla="*/ 11133232 w 12192000"/>
              <a:gd name="connsiteY13" fmla="*/ 1949161 h 6858000"/>
              <a:gd name="connsiteX14" fmla="*/ 10840475 w 12192000"/>
              <a:gd name="connsiteY14" fmla="*/ 1656404 h 6858000"/>
              <a:gd name="connsiteX15" fmla="*/ 946062 w 12192000"/>
              <a:gd name="connsiteY15" fmla="*/ 1582322 h 6858000"/>
              <a:gd name="connsiteX16" fmla="*/ 653305 w 12192000"/>
              <a:gd name="connsiteY16" fmla="*/ 1875079 h 6858000"/>
              <a:gd name="connsiteX17" fmla="*/ 946062 w 12192000"/>
              <a:gd name="connsiteY17" fmla="*/ 2167836 h 6858000"/>
              <a:gd name="connsiteX18" fmla="*/ 1238819 w 12192000"/>
              <a:gd name="connsiteY18" fmla="*/ 1875079 h 6858000"/>
              <a:gd name="connsiteX19" fmla="*/ 946062 w 12192000"/>
              <a:gd name="connsiteY19" fmla="*/ 1582322 h 6858000"/>
              <a:gd name="connsiteX20" fmla="*/ 10159643 w 12192000"/>
              <a:gd name="connsiteY20" fmla="*/ 917915 h 6858000"/>
              <a:gd name="connsiteX21" fmla="*/ 9702443 w 12192000"/>
              <a:gd name="connsiteY21" fmla="*/ 1375115 h 6858000"/>
              <a:gd name="connsiteX22" fmla="*/ 10159643 w 12192000"/>
              <a:gd name="connsiteY22" fmla="*/ 1832315 h 6858000"/>
              <a:gd name="connsiteX23" fmla="*/ 10616843 w 12192000"/>
              <a:gd name="connsiteY23" fmla="*/ 1375115 h 6858000"/>
              <a:gd name="connsiteX24" fmla="*/ 10159643 w 12192000"/>
              <a:gd name="connsiteY24" fmla="*/ 917915 h 6858000"/>
              <a:gd name="connsiteX25" fmla="*/ 11261541 w 12192000"/>
              <a:gd name="connsiteY25" fmla="*/ 350719 h 6858000"/>
              <a:gd name="connsiteX26" fmla="*/ 10632891 w 12192000"/>
              <a:gd name="connsiteY26" fmla="*/ 979369 h 6858000"/>
              <a:gd name="connsiteX27" fmla="*/ 11261541 w 12192000"/>
              <a:gd name="connsiteY27" fmla="*/ 1608019 h 6858000"/>
              <a:gd name="connsiteX28" fmla="*/ 11890191 w 12192000"/>
              <a:gd name="connsiteY28" fmla="*/ 979369 h 6858000"/>
              <a:gd name="connsiteX29" fmla="*/ 11261541 w 12192000"/>
              <a:gd name="connsiteY29" fmla="*/ 350719 h 6858000"/>
              <a:gd name="connsiteX30" fmla="*/ 1367128 w 12192000"/>
              <a:gd name="connsiteY30" fmla="*/ 276637 h 6858000"/>
              <a:gd name="connsiteX31" fmla="*/ 738478 w 12192000"/>
              <a:gd name="connsiteY31" fmla="*/ 905287 h 6858000"/>
              <a:gd name="connsiteX32" fmla="*/ 1367128 w 12192000"/>
              <a:gd name="connsiteY32" fmla="*/ 1533937 h 6858000"/>
              <a:gd name="connsiteX33" fmla="*/ 1995778 w 12192000"/>
              <a:gd name="connsiteY33" fmla="*/ 905287 h 6858000"/>
              <a:gd name="connsiteX34" fmla="*/ 1367128 w 12192000"/>
              <a:gd name="connsiteY34" fmla="*/ 276637 h 6858000"/>
              <a:gd name="connsiteX35" fmla="*/ 0 w 12192000"/>
              <a:gd name="connsiteY35" fmla="*/ 0 h 6858000"/>
              <a:gd name="connsiteX36" fmla="*/ 12192000 w 12192000"/>
              <a:gd name="connsiteY36" fmla="*/ 0 h 6858000"/>
              <a:gd name="connsiteX37" fmla="*/ 12192000 w 12192000"/>
              <a:gd name="connsiteY37" fmla="*/ 6858000 h 6858000"/>
              <a:gd name="connsiteX38" fmla="*/ 0 w 12192000"/>
              <a:gd name="connsiteY38" fmla="*/ 6858000 h 6858000"/>
              <a:gd name="connsiteX39" fmla="*/ 0 w 12192000"/>
              <a:gd name="connsiteY39" fmla="*/ 1672226 h 6858000"/>
              <a:gd name="connsiteX40" fmla="*/ 9605 w 12192000"/>
              <a:gd name="connsiteY40" fmla="*/ 1680151 h 6858000"/>
              <a:gd name="connsiteX41" fmla="*/ 265230 w 12192000"/>
              <a:gd name="connsiteY41" fmla="*/ 1758233 h 6858000"/>
              <a:gd name="connsiteX42" fmla="*/ 722430 w 12192000"/>
              <a:gd name="connsiteY42" fmla="*/ 1301033 h 6858000"/>
              <a:gd name="connsiteX43" fmla="*/ 265230 w 12192000"/>
              <a:gd name="connsiteY43" fmla="*/ 843833 h 6858000"/>
              <a:gd name="connsiteX44" fmla="*/ 9605 w 12192000"/>
              <a:gd name="connsiteY44" fmla="*/ 921915 h 6858000"/>
              <a:gd name="connsiteX45" fmla="*/ 0 w 12192000"/>
              <a:gd name="connsiteY45" fmla="*/ 9298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6858000">
                <a:moveTo>
                  <a:pt x="10256380" y="2008790"/>
                </a:moveTo>
                <a:cubicBezTo>
                  <a:pt x="10175537" y="2008790"/>
                  <a:pt x="10110001" y="2074326"/>
                  <a:pt x="10110001" y="2155169"/>
                </a:cubicBezTo>
                <a:cubicBezTo>
                  <a:pt x="10110001" y="2236012"/>
                  <a:pt x="10175537" y="2301548"/>
                  <a:pt x="10256380" y="2301548"/>
                </a:cubicBezTo>
                <a:cubicBezTo>
                  <a:pt x="10337223" y="2301548"/>
                  <a:pt x="10402759" y="2236012"/>
                  <a:pt x="10402759" y="2155169"/>
                </a:cubicBezTo>
                <a:cubicBezTo>
                  <a:pt x="10402759" y="2074326"/>
                  <a:pt x="10337223" y="2008790"/>
                  <a:pt x="10256380" y="2008790"/>
                </a:cubicBezTo>
                <a:close/>
                <a:moveTo>
                  <a:pt x="361967" y="1934708"/>
                </a:moveTo>
                <a:cubicBezTo>
                  <a:pt x="281124" y="1934708"/>
                  <a:pt x="215588" y="2000244"/>
                  <a:pt x="215588" y="2081087"/>
                </a:cubicBezTo>
                <a:cubicBezTo>
                  <a:pt x="215588" y="2161930"/>
                  <a:pt x="281124" y="2227466"/>
                  <a:pt x="361967" y="2227466"/>
                </a:cubicBezTo>
                <a:cubicBezTo>
                  <a:pt x="442810" y="2227466"/>
                  <a:pt x="508346" y="2161930"/>
                  <a:pt x="508346" y="2081087"/>
                </a:cubicBezTo>
                <a:cubicBezTo>
                  <a:pt x="508346" y="2000244"/>
                  <a:pt x="442810" y="1934708"/>
                  <a:pt x="361967" y="1934708"/>
                </a:cubicBezTo>
                <a:close/>
                <a:moveTo>
                  <a:pt x="10840475" y="1656404"/>
                </a:moveTo>
                <a:cubicBezTo>
                  <a:pt x="10678790" y="1656404"/>
                  <a:pt x="10547718" y="1787476"/>
                  <a:pt x="10547718" y="1949161"/>
                </a:cubicBezTo>
                <a:cubicBezTo>
                  <a:pt x="10547718" y="2110846"/>
                  <a:pt x="10678790" y="2241918"/>
                  <a:pt x="10840475" y="2241918"/>
                </a:cubicBezTo>
                <a:cubicBezTo>
                  <a:pt x="11002160" y="2241918"/>
                  <a:pt x="11133232" y="2110846"/>
                  <a:pt x="11133232" y="1949161"/>
                </a:cubicBezTo>
                <a:cubicBezTo>
                  <a:pt x="11133232" y="1787476"/>
                  <a:pt x="11002160" y="1656404"/>
                  <a:pt x="10840475" y="1656404"/>
                </a:cubicBezTo>
                <a:close/>
                <a:moveTo>
                  <a:pt x="946062" y="1582322"/>
                </a:moveTo>
                <a:cubicBezTo>
                  <a:pt x="784377" y="1582322"/>
                  <a:pt x="653305" y="1713394"/>
                  <a:pt x="653305" y="1875079"/>
                </a:cubicBezTo>
                <a:cubicBezTo>
                  <a:pt x="653305" y="2036764"/>
                  <a:pt x="784377" y="2167836"/>
                  <a:pt x="946062" y="2167836"/>
                </a:cubicBezTo>
                <a:cubicBezTo>
                  <a:pt x="1107747" y="2167836"/>
                  <a:pt x="1238819" y="2036764"/>
                  <a:pt x="1238819" y="1875079"/>
                </a:cubicBezTo>
                <a:cubicBezTo>
                  <a:pt x="1238819" y="1713394"/>
                  <a:pt x="1107747" y="1582322"/>
                  <a:pt x="946062" y="1582322"/>
                </a:cubicBezTo>
                <a:close/>
                <a:moveTo>
                  <a:pt x="10159643" y="917915"/>
                </a:moveTo>
                <a:cubicBezTo>
                  <a:pt x="9907138" y="917915"/>
                  <a:pt x="9702443" y="1122610"/>
                  <a:pt x="9702443" y="1375115"/>
                </a:cubicBezTo>
                <a:cubicBezTo>
                  <a:pt x="9702443" y="1627620"/>
                  <a:pt x="9907138" y="1832315"/>
                  <a:pt x="10159643" y="1832315"/>
                </a:cubicBezTo>
                <a:cubicBezTo>
                  <a:pt x="10412148" y="1832315"/>
                  <a:pt x="10616843" y="1627620"/>
                  <a:pt x="10616843" y="1375115"/>
                </a:cubicBezTo>
                <a:cubicBezTo>
                  <a:pt x="10616843" y="1122610"/>
                  <a:pt x="10412148" y="917915"/>
                  <a:pt x="10159643" y="917915"/>
                </a:cubicBezTo>
                <a:close/>
                <a:moveTo>
                  <a:pt x="11261541" y="350719"/>
                </a:moveTo>
                <a:cubicBezTo>
                  <a:pt x="10914347" y="350719"/>
                  <a:pt x="10632891" y="632175"/>
                  <a:pt x="10632891" y="979369"/>
                </a:cubicBezTo>
                <a:cubicBezTo>
                  <a:pt x="10632891" y="1326563"/>
                  <a:pt x="10914347" y="1608019"/>
                  <a:pt x="11261541" y="1608019"/>
                </a:cubicBezTo>
                <a:cubicBezTo>
                  <a:pt x="11608735" y="1608019"/>
                  <a:pt x="11890191" y="1326563"/>
                  <a:pt x="11890191" y="979369"/>
                </a:cubicBezTo>
                <a:cubicBezTo>
                  <a:pt x="11890191" y="632175"/>
                  <a:pt x="11608735" y="350719"/>
                  <a:pt x="11261541" y="350719"/>
                </a:cubicBezTo>
                <a:close/>
                <a:moveTo>
                  <a:pt x="1367128" y="276637"/>
                </a:moveTo>
                <a:cubicBezTo>
                  <a:pt x="1019934" y="276637"/>
                  <a:pt x="738478" y="558093"/>
                  <a:pt x="738478" y="905287"/>
                </a:cubicBezTo>
                <a:cubicBezTo>
                  <a:pt x="738478" y="1252481"/>
                  <a:pt x="1019934" y="1533937"/>
                  <a:pt x="1367128" y="1533937"/>
                </a:cubicBezTo>
                <a:cubicBezTo>
                  <a:pt x="1714322" y="1533937"/>
                  <a:pt x="1995778" y="1252481"/>
                  <a:pt x="1995778" y="905287"/>
                </a:cubicBezTo>
                <a:cubicBezTo>
                  <a:pt x="1995778" y="558093"/>
                  <a:pt x="1714322" y="276637"/>
                  <a:pt x="1367128" y="27663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672226"/>
                </a:lnTo>
                <a:lnTo>
                  <a:pt x="9605" y="1680151"/>
                </a:lnTo>
                <a:cubicBezTo>
                  <a:pt x="82575" y="1729448"/>
                  <a:pt x="170541" y="1758233"/>
                  <a:pt x="265230" y="1758233"/>
                </a:cubicBezTo>
                <a:cubicBezTo>
                  <a:pt x="517735" y="1758233"/>
                  <a:pt x="722430" y="1553538"/>
                  <a:pt x="722430" y="1301033"/>
                </a:cubicBezTo>
                <a:cubicBezTo>
                  <a:pt x="722430" y="1048528"/>
                  <a:pt x="517735" y="843833"/>
                  <a:pt x="265230" y="843833"/>
                </a:cubicBezTo>
                <a:cubicBezTo>
                  <a:pt x="170541" y="843833"/>
                  <a:pt x="82575" y="872618"/>
                  <a:pt x="9605" y="921915"/>
                </a:cubicBezTo>
                <a:lnTo>
                  <a:pt x="0" y="9298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8D0B311-4C9C-4A66-AE0B-A11449471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8D0B311-4C9C-4A66-AE0B-A11449471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B9D52B3-4988-49DB-BC5D-40043E144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9330" y="2462132"/>
            <a:ext cx="2383436" cy="2383436"/>
          </a:xfrm>
          <a:custGeom>
            <a:avLst/>
            <a:gdLst>
              <a:gd name="connsiteX0" fmla="*/ 1191718 w 2383436"/>
              <a:gd name="connsiteY0" fmla="*/ 0 h 2383436"/>
              <a:gd name="connsiteX1" fmla="*/ 2383436 w 2383436"/>
              <a:gd name="connsiteY1" fmla="*/ 1191718 h 2383436"/>
              <a:gd name="connsiteX2" fmla="*/ 1191718 w 2383436"/>
              <a:gd name="connsiteY2" fmla="*/ 2383436 h 2383436"/>
              <a:gd name="connsiteX3" fmla="*/ 0 w 2383436"/>
              <a:gd name="connsiteY3" fmla="*/ 1191718 h 2383436"/>
              <a:gd name="connsiteX4" fmla="*/ 1191718 w 2383436"/>
              <a:gd name="connsiteY4" fmla="*/ 0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436" h="2383436">
                <a:moveTo>
                  <a:pt x="1191718" y="0"/>
                </a:moveTo>
                <a:cubicBezTo>
                  <a:pt x="1849886" y="0"/>
                  <a:pt x="2383436" y="533550"/>
                  <a:pt x="2383436" y="1191718"/>
                </a:cubicBezTo>
                <a:cubicBezTo>
                  <a:pt x="2383436" y="1849886"/>
                  <a:pt x="1849886" y="2383436"/>
                  <a:pt x="1191718" y="2383436"/>
                </a:cubicBezTo>
                <a:cubicBezTo>
                  <a:pt x="533550" y="2383436"/>
                  <a:pt x="0" y="1849886"/>
                  <a:pt x="0" y="1191718"/>
                </a:cubicBezTo>
                <a:cubicBezTo>
                  <a:pt x="0" y="533550"/>
                  <a:pt x="533550" y="0"/>
                  <a:pt x="119171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04C6488-C48C-4D3D-AA8B-378470779C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282" y="2462132"/>
            <a:ext cx="2383436" cy="2383436"/>
          </a:xfrm>
          <a:custGeom>
            <a:avLst/>
            <a:gdLst>
              <a:gd name="connsiteX0" fmla="*/ 1191718 w 2383436"/>
              <a:gd name="connsiteY0" fmla="*/ 0 h 2383436"/>
              <a:gd name="connsiteX1" fmla="*/ 2383436 w 2383436"/>
              <a:gd name="connsiteY1" fmla="*/ 1191718 h 2383436"/>
              <a:gd name="connsiteX2" fmla="*/ 1191718 w 2383436"/>
              <a:gd name="connsiteY2" fmla="*/ 2383436 h 2383436"/>
              <a:gd name="connsiteX3" fmla="*/ 0 w 2383436"/>
              <a:gd name="connsiteY3" fmla="*/ 1191718 h 2383436"/>
              <a:gd name="connsiteX4" fmla="*/ 1191718 w 2383436"/>
              <a:gd name="connsiteY4" fmla="*/ 0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436" h="2383436">
                <a:moveTo>
                  <a:pt x="1191718" y="0"/>
                </a:moveTo>
                <a:cubicBezTo>
                  <a:pt x="1849886" y="0"/>
                  <a:pt x="2383436" y="533550"/>
                  <a:pt x="2383436" y="1191718"/>
                </a:cubicBezTo>
                <a:cubicBezTo>
                  <a:pt x="2383436" y="1849886"/>
                  <a:pt x="1849886" y="2383436"/>
                  <a:pt x="1191718" y="2383436"/>
                </a:cubicBezTo>
                <a:cubicBezTo>
                  <a:pt x="533550" y="2383436"/>
                  <a:pt x="0" y="1849886"/>
                  <a:pt x="0" y="1191718"/>
                </a:cubicBezTo>
                <a:cubicBezTo>
                  <a:pt x="0" y="533550"/>
                  <a:pt x="533550" y="0"/>
                  <a:pt x="119171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F4B5199-DE7D-44FA-B597-E847DB7D19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9234" y="2462132"/>
            <a:ext cx="2383436" cy="2383436"/>
          </a:xfrm>
          <a:custGeom>
            <a:avLst/>
            <a:gdLst>
              <a:gd name="connsiteX0" fmla="*/ 1191718 w 2383436"/>
              <a:gd name="connsiteY0" fmla="*/ 0 h 2383436"/>
              <a:gd name="connsiteX1" fmla="*/ 2383436 w 2383436"/>
              <a:gd name="connsiteY1" fmla="*/ 1191718 h 2383436"/>
              <a:gd name="connsiteX2" fmla="*/ 1191718 w 2383436"/>
              <a:gd name="connsiteY2" fmla="*/ 2383436 h 2383436"/>
              <a:gd name="connsiteX3" fmla="*/ 0 w 2383436"/>
              <a:gd name="connsiteY3" fmla="*/ 1191718 h 2383436"/>
              <a:gd name="connsiteX4" fmla="*/ 1191718 w 2383436"/>
              <a:gd name="connsiteY4" fmla="*/ 0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436" h="2383436">
                <a:moveTo>
                  <a:pt x="1191718" y="0"/>
                </a:moveTo>
                <a:cubicBezTo>
                  <a:pt x="1849886" y="0"/>
                  <a:pt x="2383436" y="533550"/>
                  <a:pt x="2383436" y="1191718"/>
                </a:cubicBezTo>
                <a:cubicBezTo>
                  <a:pt x="2383436" y="1849886"/>
                  <a:pt x="1849886" y="2383436"/>
                  <a:pt x="1191718" y="2383436"/>
                </a:cubicBezTo>
                <a:cubicBezTo>
                  <a:pt x="533550" y="2383436"/>
                  <a:pt x="0" y="1849886"/>
                  <a:pt x="0" y="1191718"/>
                </a:cubicBezTo>
                <a:cubicBezTo>
                  <a:pt x="0" y="533550"/>
                  <a:pt x="533550" y="0"/>
                  <a:pt x="119171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1B74F6D2-2C10-476E-AF6B-1A4106F0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211"/>
            <a:ext cx="10515600" cy="716327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="" xmlns:a16="http://schemas.microsoft.com/office/drawing/2014/main" id="{37C390BA-170F-4789-95C1-D7655D5B3F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5285" y="5160698"/>
            <a:ext cx="3631333" cy="535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8B601AAD-B3A8-47E5-AE02-F6BAC8A4C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80333" y="5160698"/>
            <a:ext cx="3631333" cy="535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7121367B-2702-4B1D-A5F3-27DE46155EC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15382" y="5160698"/>
            <a:ext cx="3631333" cy="535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9119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8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/>
      <p:bldP spid="18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85FC1A5-4F4B-48F0-A7FD-E348F01C44E8}"/>
              </a:ext>
            </a:extLst>
          </p:cNvPr>
          <p:cNvSpPr/>
          <p:nvPr userDrawn="1"/>
        </p:nvSpPr>
        <p:spPr>
          <a:xfrm>
            <a:off x="-15736" y="1371600"/>
            <a:ext cx="5730737" cy="5486400"/>
          </a:xfrm>
          <a:custGeom>
            <a:avLst/>
            <a:gdLst>
              <a:gd name="connsiteX0" fmla="*/ 911087 w 5730737"/>
              <a:gd name="connsiteY0" fmla="*/ 0 h 5486400"/>
              <a:gd name="connsiteX1" fmla="*/ 5730737 w 5730737"/>
              <a:gd name="connsiteY1" fmla="*/ 4648200 h 5486400"/>
              <a:gd name="connsiteX2" fmla="*/ 3440140 w 5730737"/>
              <a:gd name="connsiteY2" fmla="*/ 5486400 h 5486400"/>
              <a:gd name="connsiteX3" fmla="*/ 15737 w 5730737"/>
              <a:gd name="connsiteY3" fmla="*/ 5486400 h 5486400"/>
              <a:gd name="connsiteX4" fmla="*/ 15737 w 5730737"/>
              <a:gd name="connsiteY4" fmla="*/ 838200 h 5486400"/>
              <a:gd name="connsiteX5" fmla="*/ 0 w 5730737"/>
              <a:gd name="connsiteY5" fmla="*/ 8382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0737" h="5486400">
                <a:moveTo>
                  <a:pt x="911087" y="0"/>
                </a:moveTo>
                <a:lnTo>
                  <a:pt x="5730737" y="4648200"/>
                </a:lnTo>
                <a:lnTo>
                  <a:pt x="3440140" y="5486400"/>
                </a:lnTo>
                <a:lnTo>
                  <a:pt x="15737" y="5486400"/>
                </a:lnTo>
                <a:lnTo>
                  <a:pt x="15737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AC6F4C-E5D5-4F55-A0F1-9B6A105F6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266" y="1235751"/>
            <a:ext cx="4096867" cy="491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C6D3A7A-A263-4C08-97BF-0C6378C48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233480">
            <a:off x="1475363" y="1471084"/>
            <a:ext cx="3615071" cy="36897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BA8C0FE-AFC3-4CC4-AC7E-9E166535F179}"/>
              </a:ext>
            </a:extLst>
          </p:cNvPr>
          <p:cNvSpPr/>
          <p:nvPr userDrawn="1"/>
        </p:nvSpPr>
        <p:spPr>
          <a:xfrm>
            <a:off x="5542318" y="189884"/>
            <a:ext cx="6478232" cy="64782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E4D3B4A-12D6-4FE3-88A0-F998B5AAD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9135"/>
            <a:ext cx="6821132" cy="5996102"/>
          </a:xfrm>
          <a:custGeom>
            <a:avLst/>
            <a:gdLst>
              <a:gd name="connsiteX0" fmla="*/ 1615027 w 6821132"/>
              <a:gd name="connsiteY0" fmla="*/ 29 h 5996102"/>
              <a:gd name="connsiteX1" fmla="*/ 2228850 w 6821132"/>
              <a:gd name="connsiteY1" fmla="*/ 161531 h 5996102"/>
              <a:gd name="connsiteX2" fmla="*/ 3009900 w 6821132"/>
              <a:gd name="connsiteY2" fmla="*/ 1035078 h 5996102"/>
              <a:gd name="connsiteX3" fmla="*/ 3619500 w 6821132"/>
              <a:gd name="connsiteY3" fmla="*/ 1293171 h 5996102"/>
              <a:gd name="connsiteX4" fmla="*/ 4610100 w 6821132"/>
              <a:gd name="connsiteY4" fmla="*/ 737278 h 5996102"/>
              <a:gd name="connsiteX5" fmla="*/ 5505450 w 6821132"/>
              <a:gd name="connsiteY5" fmla="*/ 1074784 h 5996102"/>
              <a:gd name="connsiteX6" fmla="*/ 6762750 w 6821132"/>
              <a:gd name="connsiteY6" fmla="*/ 2623344 h 5996102"/>
              <a:gd name="connsiteX7" fmla="*/ 6438900 w 6821132"/>
              <a:gd name="connsiteY7" fmla="*/ 4707943 h 5996102"/>
              <a:gd name="connsiteX8" fmla="*/ 4914900 w 6821132"/>
              <a:gd name="connsiteY8" fmla="*/ 5720463 h 5996102"/>
              <a:gd name="connsiteX9" fmla="*/ 3790950 w 6821132"/>
              <a:gd name="connsiteY9" fmla="*/ 5144717 h 5996102"/>
              <a:gd name="connsiteX10" fmla="*/ 2838450 w 6821132"/>
              <a:gd name="connsiteY10" fmla="*/ 5720463 h 5996102"/>
              <a:gd name="connsiteX11" fmla="*/ 2076450 w 6821132"/>
              <a:gd name="connsiteY11" fmla="*/ 5938850 h 5996102"/>
              <a:gd name="connsiteX12" fmla="*/ 933450 w 6821132"/>
              <a:gd name="connsiteY12" fmla="*/ 4688090 h 5996102"/>
              <a:gd name="connsiteX13" fmla="*/ 35124 w 6821132"/>
              <a:gd name="connsiteY13" fmla="*/ 4470789 h 5996102"/>
              <a:gd name="connsiteX14" fmla="*/ 0 w 6821132"/>
              <a:gd name="connsiteY14" fmla="*/ 4454724 h 5996102"/>
              <a:gd name="connsiteX15" fmla="*/ 0 w 6821132"/>
              <a:gd name="connsiteY15" fmla="*/ 597426 h 5996102"/>
              <a:gd name="connsiteX16" fmla="*/ 21580 w 6821132"/>
              <a:gd name="connsiteY16" fmla="*/ 579692 h 5996102"/>
              <a:gd name="connsiteX17" fmla="*/ 1181100 w 6821132"/>
              <a:gd name="connsiteY17" fmla="*/ 62265 h 5996102"/>
              <a:gd name="connsiteX18" fmla="*/ 1615027 w 6821132"/>
              <a:gd name="connsiteY18" fmla="*/ 29 h 599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21132" h="5996102">
                <a:moveTo>
                  <a:pt x="1615027" y="29"/>
                </a:moveTo>
                <a:cubicBezTo>
                  <a:pt x="1839169" y="1515"/>
                  <a:pt x="2038350" y="60196"/>
                  <a:pt x="2228850" y="161531"/>
                </a:cubicBezTo>
                <a:cubicBezTo>
                  <a:pt x="2533650" y="323667"/>
                  <a:pt x="2778125" y="846471"/>
                  <a:pt x="3009900" y="1035078"/>
                </a:cubicBezTo>
                <a:cubicBezTo>
                  <a:pt x="3241675" y="1223684"/>
                  <a:pt x="3352800" y="1342804"/>
                  <a:pt x="3619500" y="1293171"/>
                </a:cubicBezTo>
                <a:cubicBezTo>
                  <a:pt x="3886200" y="1243538"/>
                  <a:pt x="4295775" y="773675"/>
                  <a:pt x="4610100" y="737278"/>
                </a:cubicBezTo>
                <a:cubicBezTo>
                  <a:pt x="4924425" y="700880"/>
                  <a:pt x="5146675" y="760440"/>
                  <a:pt x="5505450" y="1074784"/>
                </a:cubicBezTo>
                <a:cubicBezTo>
                  <a:pt x="5864225" y="1389129"/>
                  <a:pt x="6607175" y="2017817"/>
                  <a:pt x="6762750" y="2623344"/>
                </a:cubicBezTo>
                <a:cubicBezTo>
                  <a:pt x="6918325" y="3228870"/>
                  <a:pt x="6746875" y="4191757"/>
                  <a:pt x="6438900" y="4707943"/>
                </a:cubicBezTo>
                <a:cubicBezTo>
                  <a:pt x="6130925" y="5224130"/>
                  <a:pt x="5356225" y="5647667"/>
                  <a:pt x="4914900" y="5720463"/>
                </a:cubicBezTo>
                <a:cubicBezTo>
                  <a:pt x="4473575" y="5793259"/>
                  <a:pt x="4137025" y="5144717"/>
                  <a:pt x="3790950" y="5144717"/>
                </a:cubicBezTo>
                <a:cubicBezTo>
                  <a:pt x="3444875" y="5144717"/>
                  <a:pt x="3124200" y="5588108"/>
                  <a:pt x="2838450" y="5720463"/>
                </a:cubicBezTo>
                <a:cubicBezTo>
                  <a:pt x="2552700" y="5852819"/>
                  <a:pt x="2393950" y="6110912"/>
                  <a:pt x="2076450" y="5938850"/>
                </a:cubicBezTo>
                <a:cubicBezTo>
                  <a:pt x="1758950" y="5766787"/>
                  <a:pt x="1311275" y="4962728"/>
                  <a:pt x="933450" y="4688090"/>
                </a:cubicBezTo>
                <a:cubicBezTo>
                  <a:pt x="650081" y="4482112"/>
                  <a:pt x="297061" y="4570211"/>
                  <a:pt x="35124" y="4470789"/>
                </a:cubicBezTo>
                <a:lnTo>
                  <a:pt x="0" y="4454724"/>
                </a:lnTo>
                <a:lnTo>
                  <a:pt x="0" y="597426"/>
                </a:lnTo>
                <a:lnTo>
                  <a:pt x="21580" y="579692"/>
                </a:lnTo>
                <a:cubicBezTo>
                  <a:pt x="371475" y="327182"/>
                  <a:pt x="869156" y="149123"/>
                  <a:pt x="1181100" y="62265"/>
                </a:cubicBezTo>
                <a:cubicBezTo>
                  <a:pt x="1337072" y="18835"/>
                  <a:pt x="1480542" y="-863"/>
                  <a:pt x="1615027" y="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949AF5B-3B8B-4B12-9C36-2013C7D26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02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3F9052D3-1ED3-4AF2-B478-60919BAEBF3A}"/>
              </a:ext>
            </a:extLst>
          </p:cNvPr>
          <p:cNvSpPr/>
          <p:nvPr userDrawn="1"/>
        </p:nvSpPr>
        <p:spPr>
          <a:xfrm>
            <a:off x="3655894" y="1554934"/>
            <a:ext cx="8004412" cy="3268525"/>
          </a:xfrm>
          <a:custGeom>
            <a:avLst/>
            <a:gdLst>
              <a:gd name="connsiteX0" fmla="*/ 0 w 8004412"/>
              <a:gd name="connsiteY0" fmla="*/ 565966 h 3268525"/>
              <a:gd name="connsiteX1" fmla="*/ 123389 w 8004412"/>
              <a:gd name="connsiteY1" fmla="*/ 565966 h 3268525"/>
              <a:gd name="connsiteX2" fmla="*/ 120769 w 8004412"/>
              <a:gd name="connsiteY2" fmla="*/ 591950 h 3268525"/>
              <a:gd name="connsiteX3" fmla="*/ 120769 w 8004412"/>
              <a:gd name="connsiteY3" fmla="*/ 2676576 h 3268525"/>
              <a:gd name="connsiteX4" fmla="*/ 591950 w 8004412"/>
              <a:gd name="connsiteY4" fmla="*/ 3147757 h 3268525"/>
              <a:gd name="connsiteX5" fmla="*/ 6707306 w 8004412"/>
              <a:gd name="connsiteY5" fmla="*/ 3147757 h 3268525"/>
              <a:gd name="connsiteX6" fmla="*/ 6707306 w 8004412"/>
              <a:gd name="connsiteY6" fmla="*/ 3268525 h 3268525"/>
              <a:gd name="connsiteX7" fmla="*/ 544765 w 8004412"/>
              <a:gd name="connsiteY7" fmla="*/ 3268525 h 3268525"/>
              <a:gd name="connsiteX8" fmla="*/ 0 w 8004412"/>
              <a:gd name="connsiteY8" fmla="*/ 2723760 h 3268525"/>
              <a:gd name="connsiteX9" fmla="*/ 1297106 w 8004412"/>
              <a:gd name="connsiteY9" fmla="*/ 0 h 3268525"/>
              <a:gd name="connsiteX10" fmla="*/ 7459647 w 8004412"/>
              <a:gd name="connsiteY10" fmla="*/ 0 h 3268525"/>
              <a:gd name="connsiteX11" fmla="*/ 8004412 w 8004412"/>
              <a:gd name="connsiteY11" fmla="*/ 544765 h 3268525"/>
              <a:gd name="connsiteX12" fmla="*/ 8004412 w 8004412"/>
              <a:gd name="connsiteY12" fmla="*/ 2702559 h 3268525"/>
              <a:gd name="connsiteX13" fmla="*/ 7881024 w 8004412"/>
              <a:gd name="connsiteY13" fmla="*/ 2702559 h 3268525"/>
              <a:gd name="connsiteX14" fmla="*/ 7883643 w 8004412"/>
              <a:gd name="connsiteY14" fmla="*/ 2676576 h 3268525"/>
              <a:gd name="connsiteX15" fmla="*/ 7883643 w 8004412"/>
              <a:gd name="connsiteY15" fmla="*/ 591950 h 3268525"/>
              <a:gd name="connsiteX16" fmla="*/ 7412462 w 8004412"/>
              <a:gd name="connsiteY16" fmla="*/ 120769 h 3268525"/>
              <a:gd name="connsiteX17" fmla="*/ 1297106 w 8004412"/>
              <a:gd name="connsiteY17" fmla="*/ 120769 h 32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4412" h="3268525">
                <a:moveTo>
                  <a:pt x="0" y="565966"/>
                </a:moveTo>
                <a:lnTo>
                  <a:pt x="123389" y="565966"/>
                </a:lnTo>
                <a:lnTo>
                  <a:pt x="120769" y="591950"/>
                </a:lnTo>
                <a:lnTo>
                  <a:pt x="120769" y="2676576"/>
                </a:lnTo>
                <a:cubicBezTo>
                  <a:pt x="120769" y="2936802"/>
                  <a:pt x="331724" y="3147757"/>
                  <a:pt x="591950" y="3147757"/>
                </a:cubicBezTo>
                <a:lnTo>
                  <a:pt x="6707306" y="3147757"/>
                </a:lnTo>
                <a:lnTo>
                  <a:pt x="6707306" y="3268525"/>
                </a:lnTo>
                <a:lnTo>
                  <a:pt x="544765" y="3268525"/>
                </a:lnTo>
                <a:cubicBezTo>
                  <a:pt x="243900" y="3268525"/>
                  <a:pt x="0" y="3024625"/>
                  <a:pt x="0" y="2723760"/>
                </a:cubicBezTo>
                <a:close/>
                <a:moveTo>
                  <a:pt x="1297106" y="0"/>
                </a:moveTo>
                <a:lnTo>
                  <a:pt x="7459647" y="0"/>
                </a:lnTo>
                <a:cubicBezTo>
                  <a:pt x="7760512" y="0"/>
                  <a:pt x="8004412" y="243900"/>
                  <a:pt x="8004412" y="544765"/>
                </a:cubicBezTo>
                <a:lnTo>
                  <a:pt x="8004412" y="2702559"/>
                </a:lnTo>
                <a:lnTo>
                  <a:pt x="7881024" y="2702559"/>
                </a:lnTo>
                <a:lnTo>
                  <a:pt x="7883643" y="2676576"/>
                </a:lnTo>
                <a:lnTo>
                  <a:pt x="7883643" y="591950"/>
                </a:lnTo>
                <a:cubicBezTo>
                  <a:pt x="7883643" y="331724"/>
                  <a:pt x="7672688" y="120769"/>
                  <a:pt x="7412462" y="120769"/>
                </a:cubicBezTo>
                <a:lnTo>
                  <a:pt x="1297106" y="12076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0080" tIns="457200" rIns="640080"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314D704-AD63-4A54-A8BB-4B6CF2C38144}"/>
              </a:ext>
            </a:extLst>
          </p:cNvPr>
          <p:cNvSpPr/>
          <p:nvPr userDrawn="1"/>
        </p:nvSpPr>
        <p:spPr>
          <a:xfrm>
            <a:off x="10655064" y="4472117"/>
            <a:ext cx="1005242" cy="761102"/>
          </a:xfrm>
          <a:custGeom>
            <a:avLst/>
            <a:gdLst>
              <a:gd name="connsiteX0" fmla="*/ 870232 w 1005242"/>
              <a:gd name="connsiteY0" fmla="*/ 0 h 761102"/>
              <a:gd name="connsiteX1" fmla="*/ 930319 w 1005242"/>
              <a:gd name="connsiteY1" fmla="*/ 4451 h 761102"/>
              <a:gd name="connsiteX2" fmla="*/ 972602 w 1005242"/>
              <a:gd name="connsiteY2" fmla="*/ 21512 h 761102"/>
              <a:gd name="connsiteX3" fmla="*/ 997082 w 1005242"/>
              <a:gd name="connsiteY3" fmla="*/ 57861 h 761102"/>
              <a:gd name="connsiteX4" fmla="*/ 1005242 w 1005242"/>
              <a:gd name="connsiteY4" fmla="*/ 120174 h 761102"/>
              <a:gd name="connsiteX5" fmla="*/ 1000792 w 1005242"/>
              <a:gd name="connsiteY5" fmla="*/ 203999 h 761102"/>
              <a:gd name="connsiteX6" fmla="*/ 986697 w 1005242"/>
              <a:gd name="connsiteY6" fmla="*/ 275955 h 761102"/>
              <a:gd name="connsiteX7" fmla="*/ 959992 w 1005242"/>
              <a:gd name="connsiteY7" fmla="*/ 343460 h 761102"/>
              <a:gd name="connsiteX8" fmla="*/ 919192 w 1005242"/>
              <a:gd name="connsiteY8" fmla="*/ 412449 h 761102"/>
              <a:gd name="connsiteX9" fmla="*/ 717418 w 1005242"/>
              <a:gd name="connsiteY9" fmla="*/ 716593 h 761102"/>
              <a:gd name="connsiteX10" fmla="*/ 701840 w 1005242"/>
              <a:gd name="connsiteY10" fmla="*/ 736622 h 761102"/>
              <a:gd name="connsiteX11" fmla="*/ 678844 w 1005242"/>
              <a:gd name="connsiteY11" fmla="*/ 749975 h 761102"/>
              <a:gd name="connsiteX12" fmla="*/ 647688 w 1005242"/>
              <a:gd name="connsiteY12" fmla="*/ 758135 h 761102"/>
              <a:gd name="connsiteX13" fmla="*/ 603179 w 1005242"/>
              <a:gd name="connsiteY13" fmla="*/ 761102 h 761102"/>
              <a:gd name="connsiteX14" fmla="*/ 563863 w 1005242"/>
              <a:gd name="connsiteY14" fmla="*/ 758877 h 761102"/>
              <a:gd name="connsiteX15" fmla="*/ 540124 w 1005242"/>
              <a:gd name="connsiteY15" fmla="*/ 750717 h 761102"/>
              <a:gd name="connsiteX16" fmla="*/ 531965 w 1005242"/>
              <a:gd name="connsiteY16" fmla="*/ 735880 h 761102"/>
              <a:gd name="connsiteX17" fmla="*/ 536415 w 1005242"/>
              <a:gd name="connsiteY17" fmla="*/ 713626 h 761102"/>
              <a:gd name="connsiteX18" fmla="*/ 732255 w 1005242"/>
              <a:gd name="connsiteY18" fmla="*/ 308595 h 761102"/>
              <a:gd name="connsiteX19" fmla="*/ 732255 w 1005242"/>
              <a:gd name="connsiteY19" fmla="*/ 120174 h 761102"/>
              <a:gd name="connsiteX20" fmla="*/ 739673 w 1005242"/>
              <a:gd name="connsiteY20" fmla="*/ 57861 h 761102"/>
              <a:gd name="connsiteX21" fmla="*/ 764153 w 1005242"/>
              <a:gd name="connsiteY21" fmla="*/ 21512 h 761102"/>
              <a:gd name="connsiteX22" fmla="*/ 807178 w 1005242"/>
              <a:gd name="connsiteY22" fmla="*/ 4451 h 761102"/>
              <a:gd name="connsiteX23" fmla="*/ 870232 w 1005242"/>
              <a:gd name="connsiteY23" fmla="*/ 0 h 761102"/>
              <a:gd name="connsiteX24" fmla="*/ 339093 w 1005242"/>
              <a:gd name="connsiteY24" fmla="*/ 0 h 761102"/>
              <a:gd name="connsiteX25" fmla="*/ 399921 w 1005242"/>
              <a:gd name="connsiteY25" fmla="*/ 4451 h 761102"/>
              <a:gd name="connsiteX26" fmla="*/ 441463 w 1005242"/>
              <a:gd name="connsiteY26" fmla="*/ 21512 h 761102"/>
              <a:gd name="connsiteX27" fmla="*/ 465943 w 1005242"/>
              <a:gd name="connsiteY27" fmla="*/ 57861 h 761102"/>
              <a:gd name="connsiteX28" fmla="*/ 474103 w 1005242"/>
              <a:gd name="connsiteY28" fmla="*/ 120174 h 761102"/>
              <a:gd name="connsiteX29" fmla="*/ 469652 w 1005242"/>
              <a:gd name="connsiteY29" fmla="*/ 203999 h 761102"/>
              <a:gd name="connsiteX30" fmla="*/ 455558 w 1005242"/>
              <a:gd name="connsiteY30" fmla="*/ 275955 h 761102"/>
              <a:gd name="connsiteX31" fmla="*/ 428852 w 1005242"/>
              <a:gd name="connsiteY31" fmla="*/ 343460 h 761102"/>
              <a:gd name="connsiteX32" fmla="*/ 388052 w 1005242"/>
              <a:gd name="connsiteY32" fmla="*/ 412449 h 761102"/>
              <a:gd name="connsiteX33" fmla="*/ 186279 w 1005242"/>
              <a:gd name="connsiteY33" fmla="*/ 716593 h 761102"/>
              <a:gd name="connsiteX34" fmla="*/ 170701 w 1005242"/>
              <a:gd name="connsiteY34" fmla="*/ 736622 h 761102"/>
              <a:gd name="connsiteX35" fmla="*/ 147704 w 1005242"/>
              <a:gd name="connsiteY35" fmla="*/ 749975 h 761102"/>
              <a:gd name="connsiteX36" fmla="*/ 116548 w 1005242"/>
              <a:gd name="connsiteY36" fmla="*/ 758135 h 761102"/>
              <a:gd name="connsiteX37" fmla="*/ 72039 w 1005242"/>
              <a:gd name="connsiteY37" fmla="*/ 761102 h 761102"/>
              <a:gd name="connsiteX38" fmla="*/ 31981 w 1005242"/>
              <a:gd name="connsiteY38" fmla="*/ 758877 h 761102"/>
              <a:gd name="connsiteX39" fmla="*/ 8243 w 1005242"/>
              <a:gd name="connsiteY39" fmla="*/ 750717 h 761102"/>
              <a:gd name="connsiteX40" fmla="*/ 83 w 1005242"/>
              <a:gd name="connsiteY40" fmla="*/ 735880 h 761102"/>
              <a:gd name="connsiteX41" fmla="*/ 5276 w 1005242"/>
              <a:gd name="connsiteY41" fmla="*/ 713626 h 761102"/>
              <a:gd name="connsiteX42" fmla="*/ 201115 w 1005242"/>
              <a:gd name="connsiteY42" fmla="*/ 308595 h 761102"/>
              <a:gd name="connsiteX43" fmla="*/ 201115 w 1005242"/>
              <a:gd name="connsiteY43" fmla="*/ 120174 h 761102"/>
              <a:gd name="connsiteX44" fmla="*/ 208533 w 1005242"/>
              <a:gd name="connsiteY44" fmla="*/ 57861 h 761102"/>
              <a:gd name="connsiteX45" fmla="*/ 233013 w 1005242"/>
              <a:gd name="connsiteY45" fmla="*/ 21512 h 761102"/>
              <a:gd name="connsiteX46" fmla="*/ 276038 w 1005242"/>
              <a:gd name="connsiteY46" fmla="*/ 4451 h 761102"/>
              <a:gd name="connsiteX47" fmla="*/ 339093 w 1005242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42" h="761102">
                <a:moveTo>
                  <a:pt x="870232" y="0"/>
                </a:moveTo>
                <a:cubicBezTo>
                  <a:pt x="892981" y="0"/>
                  <a:pt x="913010" y="1483"/>
                  <a:pt x="930319" y="4451"/>
                </a:cubicBezTo>
                <a:cubicBezTo>
                  <a:pt x="947628" y="7418"/>
                  <a:pt x="961723" y="13105"/>
                  <a:pt x="972602" y="21512"/>
                </a:cubicBezTo>
                <a:cubicBezTo>
                  <a:pt x="983483" y="29919"/>
                  <a:pt x="991643" y="42036"/>
                  <a:pt x="997082" y="57861"/>
                </a:cubicBezTo>
                <a:cubicBezTo>
                  <a:pt x="1002523" y="73687"/>
                  <a:pt x="1005242" y="94458"/>
                  <a:pt x="1005242" y="120174"/>
                </a:cubicBezTo>
                <a:cubicBezTo>
                  <a:pt x="1005242" y="150835"/>
                  <a:pt x="1003759" y="178777"/>
                  <a:pt x="1000792" y="203999"/>
                </a:cubicBezTo>
                <a:cubicBezTo>
                  <a:pt x="997824" y="229221"/>
                  <a:pt x="993126" y="253206"/>
                  <a:pt x="986697" y="275955"/>
                </a:cubicBezTo>
                <a:cubicBezTo>
                  <a:pt x="980268" y="298704"/>
                  <a:pt x="971366" y="321206"/>
                  <a:pt x="959992" y="343460"/>
                </a:cubicBezTo>
                <a:cubicBezTo>
                  <a:pt x="948618" y="365715"/>
                  <a:pt x="935018" y="388711"/>
                  <a:pt x="919192" y="412449"/>
                </a:cubicBezTo>
                <a:lnTo>
                  <a:pt x="717418" y="716593"/>
                </a:lnTo>
                <a:cubicBezTo>
                  <a:pt x="713462" y="724506"/>
                  <a:pt x="708269" y="731182"/>
                  <a:pt x="701840" y="736622"/>
                </a:cubicBezTo>
                <a:cubicBezTo>
                  <a:pt x="695411" y="742062"/>
                  <a:pt x="687746" y="746513"/>
                  <a:pt x="678844" y="749975"/>
                </a:cubicBezTo>
                <a:cubicBezTo>
                  <a:pt x="669942" y="753437"/>
                  <a:pt x="659557" y="756157"/>
                  <a:pt x="647688" y="758135"/>
                </a:cubicBezTo>
                <a:cubicBezTo>
                  <a:pt x="635819" y="760113"/>
                  <a:pt x="620982" y="761102"/>
                  <a:pt x="603179" y="761102"/>
                </a:cubicBezTo>
                <a:cubicBezTo>
                  <a:pt x="587354" y="761102"/>
                  <a:pt x="574248" y="760360"/>
                  <a:pt x="563863" y="758877"/>
                </a:cubicBezTo>
                <a:cubicBezTo>
                  <a:pt x="553477" y="757393"/>
                  <a:pt x="545565" y="754673"/>
                  <a:pt x="540124" y="750717"/>
                </a:cubicBezTo>
                <a:cubicBezTo>
                  <a:pt x="534685" y="746760"/>
                  <a:pt x="531965" y="741815"/>
                  <a:pt x="531965" y="735880"/>
                </a:cubicBezTo>
                <a:cubicBezTo>
                  <a:pt x="531965" y="729946"/>
                  <a:pt x="533448" y="722528"/>
                  <a:pt x="536415" y="713626"/>
                </a:cubicBezTo>
                <a:lnTo>
                  <a:pt x="732255" y="308595"/>
                </a:lnTo>
                <a:lnTo>
                  <a:pt x="732255" y="120174"/>
                </a:lnTo>
                <a:cubicBezTo>
                  <a:pt x="732255" y="94458"/>
                  <a:pt x="734728" y="73687"/>
                  <a:pt x="739673" y="57861"/>
                </a:cubicBezTo>
                <a:cubicBezTo>
                  <a:pt x="744618" y="42036"/>
                  <a:pt x="752778" y="29919"/>
                  <a:pt x="764153" y="21512"/>
                </a:cubicBezTo>
                <a:cubicBezTo>
                  <a:pt x="775527" y="13105"/>
                  <a:pt x="789869" y="7418"/>
                  <a:pt x="807178" y="4451"/>
                </a:cubicBezTo>
                <a:cubicBezTo>
                  <a:pt x="824487" y="1483"/>
                  <a:pt x="845505" y="0"/>
                  <a:pt x="870232" y="0"/>
                </a:cubicBezTo>
                <a:close/>
                <a:moveTo>
                  <a:pt x="339093" y="0"/>
                </a:moveTo>
                <a:cubicBezTo>
                  <a:pt x="362831" y="0"/>
                  <a:pt x="383107" y="1483"/>
                  <a:pt x="399921" y="4451"/>
                </a:cubicBezTo>
                <a:cubicBezTo>
                  <a:pt x="416736" y="7418"/>
                  <a:pt x="430583" y="13105"/>
                  <a:pt x="441463" y="21512"/>
                </a:cubicBezTo>
                <a:cubicBezTo>
                  <a:pt x="452343" y="29919"/>
                  <a:pt x="460503" y="42036"/>
                  <a:pt x="465943" y="57861"/>
                </a:cubicBezTo>
                <a:cubicBezTo>
                  <a:pt x="471383" y="73687"/>
                  <a:pt x="474103" y="94458"/>
                  <a:pt x="474103" y="120174"/>
                </a:cubicBezTo>
                <a:cubicBezTo>
                  <a:pt x="474103" y="150835"/>
                  <a:pt x="472619" y="178777"/>
                  <a:pt x="469652" y="203999"/>
                </a:cubicBezTo>
                <a:cubicBezTo>
                  <a:pt x="466685" y="229221"/>
                  <a:pt x="461987" y="253206"/>
                  <a:pt x="455558" y="275955"/>
                </a:cubicBezTo>
                <a:cubicBezTo>
                  <a:pt x="449129" y="298704"/>
                  <a:pt x="440227" y="321206"/>
                  <a:pt x="428852" y="343460"/>
                </a:cubicBezTo>
                <a:cubicBezTo>
                  <a:pt x="417478" y="365715"/>
                  <a:pt x="403878" y="388711"/>
                  <a:pt x="388052" y="412449"/>
                </a:cubicBezTo>
                <a:lnTo>
                  <a:pt x="186279" y="716593"/>
                </a:lnTo>
                <a:cubicBezTo>
                  <a:pt x="182322" y="724506"/>
                  <a:pt x="177130" y="731182"/>
                  <a:pt x="170701" y="736622"/>
                </a:cubicBezTo>
                <a:cubicBezTo>
                  <a:pt x="164272" y="742062"/>
                  <a:pt x="156606" y="746513"/>
                  <a:pt x="147704" y="749975"/>
                </a:cubicBezTo>
                <a:cubicBezTo>
                  <a:pt x="138803" y="753437"/>
                  <a:pt x="128417" y="756157"/>
                  <a:pt x="116548" y="758135"/>
                </a:cubicBezTo>
                <a:cubicBezTo>
                  <a:pt x="104679" y="760113"/>
                  <a:pt x="89843" y="761102"/>
                  <a:pt x="72039" y="761102"/>
                </a:cubicBezTo>
                <a:cubicBezTo>
                  <a:pt x="56214" y="761102"/>
                  <a:pt x="42861" y="760360"/>
                  <a:pt x="31981" y="758877"/>
                </a:cubicBezTo>
                <a:cubicBezTo>
                  <a:pt x="21101" y="757393"/>
                  <a:pt x="13189" y="754673"/>
                  <a:pt x="8243" y="750717"/>
                </a:cubicBezTo>
                <a:cubicBezTo>
                  <a:pt x="3298" y="746760"/>
                  <a:pt x="578" y="741815"/>
                  <a:pt x="83" y="735880"/>
                </a:cubicBezTo>
                <a:cubicBezTo>
                  <a:pt x="-411" y="729946"/>
                  <a:pt x="1320" y="722528"/>
                  <a:pt x="5276" y="713626"/>
                </a:cubicBezTo>
                <a:lnTo>
                  <a:pt x="201115" y="308595"/>
                </a:lnTo>
                <a:lnTo>
                  <a:pt x="201115" y="120174"/>
                </a:lnTo>
                <a:cubicBezTo>
                  <a:pt x="201115" y="94458"/>
                  <a:pt x="203588" y="73687"/>
                  <a:pt x="208533" y="57861"/>
                </a:cubicBezTo>
                <a:cubicBezTo>
                  <a:pt x="213479" y="42036"/>
                  <a:pt x="221639" y="29919"/>
                  <a:pt x="233013" y="21512"/>
                </a:cubicBezTo>
                <a:cubicBezTo>
                  <a:pt x="244388" y="13105"/>
                  <a:pt x="258729" y="7418"/>
                  <a:pt x="276038" y="4451"/>
                </a:cubicBezTo>
                <a:cubicBezTo>
                  <a:pt x="293348" y="1483"/>
                  <a:pt x="314366" y="0"/>
                  <a:pt x="33909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BFBAB55-138E-4540-AE31-C56BA15CA985}"/>
              </a:ext>
            </a:extLst>
          </p:cNvPr>
          <p:cNvSpPr/>
          <p:nvPr userDrawn="1"/>
        </p:nvSpPr>
        <p:spPr>
          <a:xfrm>
            <a:off x="3655894" y="1174383"/>
            <a:ext cx="1005227" cy="761102"/>
          </a:xfrm>
          <a:custGeom>
            <a:avLst/>
            <a:gdLst>
              <a:gd name="connsiteX0" fmla="*/ 933203 w 1005227"/>
              <a:gd name="connsiteY0" fmla="*/ 0 h 761102"/>
              <a:gd name="connsiteX1" fmla="*/ 973261 w 1005227"/>
              <a:gd name="connsiteY1" fmla="*/ 2225 h 761102"/>
              <a:gd name="connsiteX2" fmla="*/ 997000 w 1005227"/>
              <a:gd name="connsiteY2" fmla="*/ 9643 h 761102"/>
              <a:gd name="connsiteX3" fmla="*/ 1005160 w 1005227"/>
              <a:gd name="connsiteY3" fmla="*/ 23738 h 761102"/>
              <a:gd name="connsiteX4" fmla="*/ 998483 w 1005227"/>
              <a:gd name="connsiteY4" fmla="*/ 44509 h 761102"/>
              <a:gd name="connsiteX5" fmla="*/ 804128 w 1005227"/>
              <a:gd name="connsiteY5" fmla="*/ 452507 h 761102"/>
              <a:gd name="connsiteX6" fmla="*/ 804128 w 1005227"/>
              <a:gd name="connsiteY6" fmla="*/ 639445 h 761102"/>
              <a:gd name="connsiteX7" fmla="*/ 795968 w 1005227"/>
              <a:gd name="connsiteY7" fmla="*/ 701757 h 761102"/>
              <a:gd name="connsiteX8" fmla="*/ 770746 w 1005227"/>
              <a:gd name="connsiteY8" fmla="*/ 738848 h 761102"/>
              <a:gd name="connsiteX9" fmla="*/ 727721 w 1005227"/>
              <a:gd name="connsiteY9" fmla="*/ 756651 h 761102"/>
              <a:gd name="connsiteX10" fmla="*/ 666150 w 1005227"/>
              <a:gd name="connsiteY10" fmla="*/ 761102 h 761102"/>
              <a:gd name="connsiteX11" fmla="*/ 605321 w 1005227"/>
              <a:gd name="connsiteY11" fmla="*/ 756651 h 761102"/>
              <a:gd name="connsiteX12" fmla="*/ 563779 w 1005227"/>
              <a:gd name="connsiteY12" fmla="*/ 738848 h 761102"/>
              <a:gd name="connsiteX13" fmla="*/ 539300 w 1005227"/>
              <a:gd name="connsiteY13" fmla="*/ 701757 h 761102"/>
              <a:gd name="connsiteX14" fmla="*/ 531140 w 1005227"/>
              <a:gd name="connsiteY14" fmla="*/ 639445 h 761102"/>
              <a:gd name="connsiteX15" fmla="*/ 535590 w 1005227"/>
              <a:gd name="connsiteY15" fmla="*/ 557103 h 761102"/>
              <a:gd name="connsiteX16" fmla="*/ 549685 w 1005227"/>
              <a:gd name="connsiteY16" fmla="*/ 485147 h 761102"/>
              <a:gd name="connsiteX17" fmla="*/ 576390 w 1005227"/>
              <a:gd name="connsiteY17" fmla="*/ 417642 h 761102"/>
              <a:gd name="connsiteX18" fmla="*/ 617190 w 1005227"/>
              <a:gd name="connsiteY18" fmla="*/ 347169 h 761102"/>
              <a:gd name="connsiteX19" fmla="*/ 817480 w 1005227"/>
              <a:gd name="connsiteY19" fmla="*/ 43025 h 761102"/>
              <a:gd name="connsiteX20" fmla="*/ 833800 w 1005227"/>
              <a:gd name="connsiteY20" fmla="*/ 23738 h 761102"/>
              <a:gd name="connsiteX21" fmla="*/ 856055 w 1005227"/>
              <a:gd name="connsiteY21" fmla="*/ 11127 h 761102"/>
              <a:gd name="connsiteX22" fmla="*/ 887953 w 1005227"/>
              <a:gd name="connsiteY22" fmla="*/ 2967 h 761102"/>
              <a:gd name="connsiteX23" fmla="*/ 933203 w 1005227"/>
              <a:gd name="connsiteY23" fmla="*/ 0 h 761102"/>
              <a:gd name="connsiteX24" fmla="*/ 402064 w 1005227"/>
              <a:gd name="connsiteY24" fmla="*/ 0 h 761102"/>
              <a:gd name="connsiteX25" fmla="*/ 441380 w 1005227"/>
              <a:gd name="connsiteY25" fmla="*/ 2225 h 761102"/>
              <a:gd name="connsiteX26" fmla="*/ 465118 w 1005227"/>
              <a:gd name="connsiteY26" fmla="*/ 9643 h 761102"/>
              <a:gd name="connsiteX27" fmla="*/ 473278 w 1005227"/>
              <a:gd name="connsiteY27" fmla="*/ 23738 h 761102"/>
              <a:gd name="connsiteX28" fmla="*/ 467343 w 1005227"/>
              <a:gd name="connsiteY28" fmla="*/ 44509 h 761102"/>
              <a:gd name="connsiteX29" fmla="*/ 272988 w 1005227"/>
              <a:gd name="connsiteY29" fmla="*/ 452507 h 761102"/>
              <a:gd name="connsiteX30" fmla="*/ 272988 w 1005227"/>
              <a:gd name="connsiteY30" fmla="*/ 639445 h 761102"/>
              <a:gd name="connsiteX31" fmla="*/ 264828 w 1005227"/>
              <a:gd name="connsiteY31" fmla="*/ 701757 h 761102"/>
              <a:gd name="connsiteX32" fmla="*/ 239606 w 1005227"/>
              <a:gd name="connsiteY32" fmla="*/ 738848 h 761102"/>
              <a:gd name="connsiteX33" fmla="*/ 196581 w 1005227"/>
              <a:gd name="connsiteY33" fmla="*/ 756651 h 761102"/>
              <a:gd name="connsiteX34" fmla="*/ 135010 w 1005227"/>
              <a:gd name="connsiteY34" fmla="*/ 761102 h 761102"/>
              <a:gd name="connsiteX35" fmla="*/ 74181 w 1005227"/>
              <a:gd name="connsiteY35" fmla="*/ 756651 h 761102"/>
              <a:gd name="connsiteX36" fmla="*/ 32640 w 1005227"/>
              <a:gd name="connsiteY36" fmla="*/ 738848 h 761102"/>
              <a:gd name="connsiteX37" fmla="*/ 8160 w 1005227"/>
              <a:gd name="connsiteY37" fmla="*/ 701757 h 761102"/>
              <a:gd name="connsiteX38" fmla="*/ 0 w 1005227"/>
              <a:gd name="connsiteY38" fmla="*/ 639445 h 761102"/>
              <a:gd name="connsiteX39" fmla="*/ 4451 w 1005227"/>
              <a:gd name="connsiteY39" fmla="*/ 557103 h 761102"/>
              <a:gd name="connsiteX40" fmla="*/ 18545 w 1005227"/>
              <a:gd name="connsiteY40" fmla="*/ 485147 h 761102"/>
              <a:gd name="connsiteX41" fmla="*/ 45251 w 1005227"/>
              <a:gd name="connsiteY41" fmla="*/ 417642 h 761102"/>
              <a:gd name="connsiteX42" fmla="*/ 86050 w 1005227"/>
              <a:gd name="connsiteY42" fmla="*/ 347169 h 761102"/>
              <a:gd name="connsiteX43" fmla="*/ 286341 w 1005227"/>
              <a:gd name="connsiteY43" fmla="*/ 43025 h 761102"/>
              <a:gd name="connsiteX44" fmla="*/ 302661 w 1005227"/>
              <a:gd name="connsiteY44" fmla="*/ 23738 h 761102"/>
              <a:gd name="connsiteX45" fmla="*/ 324915 w 1005227"/>
              <a:gd name="connsiteY45" fmla="*/ 11127 h 761102"/>
              <a:gd name="connsiteX46" fmla="*/ 356813 w 1005227"/>
              <a:gd name="connsiteY46" fmla="*/ 2967 h 761102"/>
              <a:gd name="connsiteX47" fmla="*/ 402064 w 1005227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27" h="761102">
                <a:moveTo>
                  <a:pt x="933203" y="0"/>
                </a:moveTo>
                <a:cubicBezTo>
                  <a:pt x="949029" y="0"/>
                  <a:pt x="962381" y="741"/>
                  <a:pt x="973261" y="2225"/>
                </a:cubicBezTo>
                <a:cubicBezTo>
                  <a:pt x="984141" y="3709"/>
                  <a:pt x="992054" y="6181"/>
                  <a:pt x="997000" y="9643"/>
                </a:cubicBezTo>
                <a:cubicBezTo>
                  <a:pt x="1001945" y="13105"/>
                  <a:pt x="1004665" y="17803"/>
                  <a:pt x="1005160" y="23738"/>
                </a:cubicBezTo>
                <a:cubicBezTo>
                  <a:pt x="1005654" y="29672"/>
                  <a:pt x="1003429" y="36596"/>
                  <a:pt x="998483" y="44509"/>
                </a:cubicBezTo>
                <a:lnTo>
                  <a:pt x="804128" y="452507"/>
                </a:lnTo>
                <a:lnTo>
                  <a:pt x="804128" y="639445"/>
                </a:lnTo>
                <a:cubicBezTo>
                  <a:pt x="804128" y="665161"/>
                  <a:pt x="801408" y="685932"/>
                  <a:pt x="795968" y="701757"/>
                </a:cubicBezTo>
                <a:cubicBezTo>
                  <a:pt x="790528" y="717582"/>
                  <a:pt x="782120" y="729946"/>
                  <a:pt x="770746" y="738848"/>
                </a:cubicBezTo>
                <a:cubicBezTo>
                  <a:pt x="759371" y="747749"/>
                  <a:pt x="745030" y="753684"/>
                  <a:pt x="727721" y="756651"/>
                </a:cubicBezTo>
                <a:cubicBezTo>
                  <a:pt x="710412" y="759618"/>
                  <a:pt x="689888" y="761102"/>
                  <a:pt x="666150" y="761102"/>
                </a:cubicBezTo>
                <a:cubicBezTo>
                  <a:pt x="642412" y="761102"/>
                  <a:pt x="622136" y="759618"/>
                  <a:pt x="605321" y="756651"/>
                </a:cubicBezTo>
                <a:cubicBezTo>
                  <a:pt x="588507" y="753684"/>
                  <a:pt x="574659" y="747749"/>
                  <a:pt x="563779" y="738848"/>
                </a:cubicBezTo>
                <a:cubicBezTo>
                  <a:pt x="552899" y="729946"/>
                  <a:pt x="544739" y="717582"/>
                  <a:pt x="539300" y="701757"/>
                </a:cubicBezTo>
                <a:cubicBezTo>
                  <a:pt x="533860" y="685932"/>
                  <a:pt x="531140" y="665161"/>
                  <a:pt x="531140" y="639445"/>
                </a:cubicBezTo>
                <a:cubicBezTo>
                  <a:pt x="531140" y="609772"/>
                  <a:pt x="532623" y="582325"/>
                  <a:pt x="535590" y="557103"/>
                </a:cubicBezTo>
                <a:cubicBezTo>
                  <a:pt x="538558" y="531881"/>
                  <a:pt x="543256" y="507896"/>
                  <a:pt x="549685" y="485147"/>
                </a:cubicBezTo>
                <a:cubicBezTo>
                  <a:pt x="556114" y="462398"/>
                  <a:pt x="565016" y="439896"/>
                  <a:pt x="576390" y="417642"/>
                </a:cubicBezTo>
                <a:cubicBezTo>
                  <a:pt x="587765" y="395387"/>
                  <a:pt x="601365" y="371896"/>
                  <a:pt x="617190" y="347169"/>
                </a:cubicBezTo>
                <a:lnTo>
                  <a:pt x="817480" y="43025"/>
                </a:lnTo>
                <a:cubicBezTo>
                  <a:pt x="822426" y="35112"/>
                  <a:pt x="827866" y="28683"/>
                  <a:pt x="833800" y="23738"/>
                </a:cubicBezTo>
                <a:cubicBezTo>
                  <a:pt x="839735" y="18792"/>
                  <a:pt x="847153" y="14589"/>
                  <a:pt x="856055" y="11127"/>
                </a:cubicBezTo>
                <a:cubicBezTo>
                  <a:pt x="864956" y="7665"/>
                  <a:pt x="875589" y="4945"/>
                  <a:pt x="887953" y="2967"/>
                </a:cubicBezTo>
                <a:cubicBezTo>
                  <a:pt x="900316" y="989"/>
                  <a:pt x="915400" y="0"/>
                  <a:pt x="933203" y="0"/>
                </a:cubicBezTo>
                <a:close/>
                <a:moveTo>
                  <a:pt x="402064" y="0"/>
                </a:moveTo>
                <a:cubicBezTo>
                  <a:pt x="417889" y="0"/>
                  <a:pt x="430995" y="741"/>
                  <a:pt x="441380" y="2225"/>
                </a:cubicBezTo>
                <a:cubicBezTo>
                  <a:pt x="451765" y="3709"/>
                  <a:pt x="459678" y="6181"/>
                  <a:pt x="465118" y="9643"/>
                </a:cubicBezTo>
                <a:cubicBezTo>
                  <a:pt x="470558" y="13105"/>
                  <a:pt x="473278" y="17803"/>
                  <a:pt x="473278" y="23738"/>
                </a:cubicBezTo>
                <a:cubicBezTo>
                  <a:pt x="473278" y="29672"/>
                  <a:pt x="471300" y="36596"/>
                  <a:pt x="467343" y="44509"/>
                </a:cubicBezTo>
                <a:lnTo>
                  <a:pt x="272988" y="452507"/>
                </a:lnTo>
                <a:lnTo>
                  <a:pt x="272988" y="639445"/>
                </a:lnTo>
                <a:cubicBezTo>
                  <a:pt x="272988" y="665161"/>
                  <a:pt x="270268" y="685932"/>
                  <a:pt x="264828" y="701757"/>
                </a:cubicBezTo>
                <a:cubicBezTo>
                  <a:pt x="259388" y="717582"/>
                  <a:pt x="250981" y="729946"/>
                  <a:pt x="239606" y="738848"/>
                </a:cubicBezTo>
                <a:cubicBezTo>
                  <a:pt x="228232" y="747749"/>
                  <a:pt x="213890" y="753684"/>
                  <a:pt x="196581" y="756651"/>
                </a:cubicBezTo>
                <a:cubicBezTo>
                  <a:pt x="179272" y="759618"/>
                  <a:pt x="158748" y="761102"/>
                  <a:pt x="135010" y="761102"/>
                </a:cubicBezTo>
                <a:cubicBezTo>
                  <a:pt x="111272" y="761102"/>
                  <a:pt x="90996" y="759618"/>
                  <a:pt x="74181" y="756651"/>
                </a:cubicBezTo>
                <a:cubicBezTo>
                  <a:pt x="57367" y="753684"/>
                  <a:pt x="43520" y="747749"/>
                  <a:pt x="32640" y="738848"/>
                </a:cubicBezTo>
                <a:cubicBezTo>
                  <a:pt x="21760" y="729946"/>
                  <a:pt x="13600" y="717582"/>
                  <a:pt x="8160" y="701757"/>
                </a:cubicBezTo>
                <a:cubicBezTo>
                  <a:pt x="2720" y="685932"/>
                  <a:pt x="0" y="665161"/>
                  <a:pt x="0" y="639445"/>
                </a:cubicBezTo>
                <a:cubicBezTo>
                  <a:pt x="0" y="609772"/>
                  <a:pt x="1483" y="582325"/>
                  <a:pt x="4451" y="557103"/>
                </a:cubicBezTo>
                <a:cubicBezTo>
                  <a:pt x="7418" y="531881"/>
                  <a:pt x="12116" y="507896"/>
                  <a:pt x="18545" y="485147"/>
                </a:cubicBezTo>
                <a:cubicBezTo>
                  <a:pt x="24974" y="462398"/>
                  <a:pt x="33876" y="439896"/>
                  <a:pt x="45251" y="417642"/>
                </a:cubicBezTo>
                <a:cubicBezTo>
                  <a:pt x="56625" y="395387"/>
                  <a:pt x="70225" y="371896"/>
                  <a:pt x="86050" y="347169"/>
                </a:cubicBezTo>
                <a:lnTo>
                  <a:pt x="286341" y="43025"/>
                </a:lnTo>
                <a:cubicBezTo>
                  <a:pt x="291286" y="35112"/>
                  <a:pt x="296726" y="28683"/>
                  <a:pt x="302661" y="23738"/>
                </a:cubicBezTo>
                <a:cubicBezTo>
                  <a:pt x="308595" y="18792"/>
                  <a:pt x="316013" y="14589"/>
                  <a:pt x="324915" y="11127"/>
                </a:cubicBezTo>
                <a:cubicBezTo>
                  <a:pt x="333817" y="7665"/>
                  <a:pt x="344449" y="4945"/>
                  <a:pt x="356813" y="2967"/>
                </a:cubicBezTo>
                <a:cubicBezTo>
                  <a:pt x="369177" y="989"/>
                  <a:pt x="384260" y="0"/>
                  <a:pt x="4020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F1D5EB-9727-436D-A97D-D296064E7272}"/>
              </a:ext>
            </a:extLst>
          </p:cNvPr>
          <p:cNvSpPr/>
          <p:nvPr userDrawn="1"/>
        </p:nvSpPr>
        <p:spPr>
          <a:xfrm>
            <a:off x="859809" y="0"/>
            <a:ext cx="277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C87083-7F43-4599-9C69-04DE0D0E3A2E}"/>
              </a:ext>
            </a:extLst>
          </p:cNvPr>
          <p:cNvGrpSpPr/>
          <p:nvPr userDrawn="1"/>
        </p:nvGrpSpPr>
        <p:grpSpPr>
          <a:xfrm flipH="1">
            <a:off x="0" y="709015"/>
            <a:ext cx="5787231" cy="6148985"/>
            <a:chOff x="6404770" y="709015"/>
            <a:chExt cx="5787231" cy="6148985"/>
          </a:xfrm>
          <a:effectLst/>
        </p:grpSpPr>
        <p:sp>
          <p:nvSpPr>
            <p:cNvPr id="4" name="Shape">
              <a:extLst>
                <a:ext uri="{FF2B5EF4-FFF2-40B4-BE49-F238E27FC236}">
                  <a16:creationId xmlns="" xmlns:a16="http://schemas.microsoft.com/office/drawing/2014/main" id="{FFC3DE0D-E457-4138-BDAA-DF966260248E}"/>
                </a:ext>
              </a:extLst>
            </p:cNvPr>
            <p:cNvSpPr/>
            <p:nvPr/>
          </p:nvSpPr>
          <p:spPr>
            <a:xfrm flipH="1">
              <a:off x="7052817" y="3700009"/>
              <a:ext cx="3269810" cy="168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630" extrusionOk="0">
                  <a:moveTo>
                    <a:pt x="20974" y="2253"/>
                  </a:moveTo>
                  <a:lnTo>
                    <a:pt x="20974" y="2253"/>
                  </a:lnTo>
                  <a:cubicBezTo>
                    <a:pt x="21352" y="4074"/>
                    <a:pt x="20873" y="6123"/>
                    <a:pt x="19924" y="6858"/>
                  </a:cubicBezTo>
                  <a:lnTo>
                    <a:pt x="2551" y="20373"/>
                  </a:lnTo>
                  <a:cubicBezTo>
                    <a:pt x="1602" y="21115"/>
                    <a:pt x="504" y="20190"/>
                    <a:pt x="130" y="18377"/>
                  </a:cubicBezTo>
                  <a:lnTo>
                    <a:pt x="130" y="18377"/>
                  </a:lnTo>
                  <a:cubicBezTo>
                    <a:pt x="-248" y="16556"/>
                    <a:pt x="231" y="14514"/>
                    <a:pt x="1180" y="13772"/>
                  </a:cubicBezTo>
                  <a:lnTo>
                    <a:pt x="18553" y="257"/>
                  </a:lnTo>
                  <a:cubicBezTo>
                    <a:pt x="19502" y="-485"/>
                    <a:pt x="20596" y="440"/>
                    <a:pt x="20974" y="22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="" xmlns:a16="http://schemas.microsoft.com/office/drawing/2014/main" id="{005716A4-3789-4E75-8916-9F5E174A1155}"/>
                </a:ext>
              </a:extLst>
            </p:cNvPr>
            <p:cNvSpPr/>
            <p:nvPr/>
          </p:nvSpPr>
          <p:spPr>
            <a:xfrm flipH="1">
              <a:off x="8210860" y="3388443"/>
              <a:ext cx="3669575" cy="340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903"/>
                  </a:moveTo>
                  <a:lnTo>
                    <a:pt x="7787" y="21600"/>
                  </a:lnTo>
                  <a:lnTo>
                    <a:pt x="11943" y="15010"/>
                  </a:lnTo>
                  <a:lnTo>
                    <a:pt x="21600" y="8471"/>
                  </a:lnTo>
                  <a:lnTo>
                    <a:pt x="100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29758E11-923C-40B2-AA44-A61D709BD185}"/>
                </a:ext>
              </a:extLst>
            </p:cNvPr>
            <p:cNvSpPr/>
            <p:nvPr/>
          </p:nvSpPr>
          <p:spPr>
            <a:xfrm flipH="1">
              <a:off x="7426691" y="4572381"/>
              <a:ext cx="3269810" cy="168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630" extrusionOk="0">
                  <a:moveTo>
                    <a:pt x="20974" y="2253"/>
                  </a:moveTo>
                  <a:lnTo>
                    <a:pt x="20974" y="2253"/>
                  </a:lnTo>
                  <a:cubicBezTo>
                    <a:pt x="21352" y="4074"/>
                    <a:pt x="20873" y="6123"/>
                    <a:pt x="19924" y="6858"/>
                  </a:cubicBezTo>
                  <a:lnTo>
                    <a:pt x="2551" y="20373"/>
                  </a:lnTo>
                  <a:cubicBezTo>
                    <a:pt x="1602" y="21115"/>
                    <a:pt x="504" y="20190"/>
                    <a:pt x="130" y="18377"/>
                  </a:cubicBezTo>
                  <a:lnTo>
                    <a:pt x="130" y="18377"/>
                  </a:lnTo>
                  <a:cubicBezTo>
                    <a:pt x="-248" y="16556"/>
                    <a:pt x="231" y="14514"/>
                    <a:pt x="1180" y="13772"/>
                  </a:cubicBezTo>
                  <a:lnTo>
                    <a:pt x="18553" y="257"/>
                  </a:lnTo>
                  <a:cubicBezTo>
                    <a:pt x="19506" y="-485"/>
                    <a:pt x="20600" y="440"/>
                    <a:pt x="20974" y="22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9AD0C9FA-DBBE-4E37-979E-8DDA0119A99D}"/>
                </a:ext>
              </a:extLst>
            </p:cNvPr>
            <p:cNvSpPr/>
            <p:nvPr/>
          </p:nvSpPr>
          <p:spPr>
            <a:xfrm flipH="1">
              <a:off x="6404770" y="2765325"/>
              <a:ext cx="3170111" cy="163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607" extrusionOk="0">
                  <a:moveTo>
                    <a:pt x="20954" y="2310"/>
                  </a:moveTo>
                  <a:lnTo>
                    <a:pt x="20954" y="2310"/>
                  </a:lnTo>
                  <a:cubicBezTo>
                    <a:pt x="21344" y="4175"/>
                    <a:pt x="20851" y="6276"/>
                    <a:pt x="19873" y="7028"/>
                  </a:cubicBezTo>
                  <a:lnTo>
                    <a:pt x="2629" y="20344"/>
                  </a:lnTo>
                  <a:cubicBezTo>
                    <a:pt x="1651" y="21104"/>
                    <a:pt x="519" y="20156"/>
                    <a:pt x="134" y="18298"/>
                  </a:cubicBezTo>
                  <a:lnTo>
                    <a:pt x="134" y="18298"/>
                  </a:lnTo>
                  <a:cubicBezTo>
                    <a:pt x="-256" y="16433"/>
                    <a:pt x="237" y="14332"/>
                    <a:pt x="1215" y="13580"/>
                  </a:cubicBezTo>
                  <a:lnTo>
                    <a:pt x="18459" y="264"/>
                  </a:lnTo>
                  <a:cubicBezTo>
                    <a:pt x="19437" y="-496"/>
                    <a:pt x="20565" y="445"/>
                    <a:pt x="20954" y="23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C64AB534-BFA8-40CF-A9D6-C65941429413}"/>
                </a:ext>
              </a:extLst>
            </p:cNvPr>
            <p:cNvSpPr/>
            <p:nvPr/>
          </p:nvSpPr>
          <p:spPr>
            <a:xfrm flipH="1">
              <a:off x="6632671" y="709015"/>
              <a:ext cx="3814586" cy="50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031" extrusionOk="0">
                  <a:moveTo>
                    <a:pt x="11992" y="168"/>
                  </a:moveTo>
                  <a:lnTo>
                    <a:pt x="19183" y="2503"/>
                  </a:lnTo>
                  <a:cubicBezTo>
                    <a:pt x="20576" y="2956"/>
                    <a:pt x="21227" y="4191"/>
                    <a:pt x="20634" y="5250"/>
                  </a:cubicBezTo>
                  <a:lnTo>
                    <a:pt x="12476" y="19762"/>
                  </a:lnTo>
                  <a:cubicBezTo>
                    <a:pt x="11880" y="20821"/>
                    <a:pt x="10255" y="21315"/>
                    <a:pt x="8862" y="20865"/>
                  </a:cubicBezTo>
                  <a:lnTo>
                    <a:pt x="1671" y="18529"/>
                  </a:lnTo>
                  <a:cubicBezTo>
                    <a:pt x="278" y="18076"/>
                    <a:pt x="-373" y="16841"/>
                    <a:pt x="220" y="15782"/>
                  </a:cubicBezTo>
                  <a:lnTo>
                    <a:pt x="8378" y="1271"/>
                  </a:lnTo>
                  <a:cubicBezTo>
                    <a:pt x="8974" y="212"/>
                    <a:pt x="10599" y="-285"/>
                    <a:pt x="11992" y="16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510AEA23-059B-492C-89E4-86825A9944F4}"/>
                </a:ext>
              </a:extLst>
            </p:cNvPr>
            <p:cNvSpPr/>
            <p:nvPr/>
          </p:nvSpPr>
          <p:spPr>
            <a:xfrm flipH="1">
              <a:off x="7264409" y="958264"/>
              <a:ext cx="752664" cy="3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54" extrusionOk="0">
                  <a:moveTo>
                    <a:pt x="1438" y="160"/>
                  </a:moveTo>
                  <a:lnTo>
                    <a:pt x="20706" y="16992"/>
                  </a:lnTo>
                  <a:cubicBezTo>
                    <a:pt x="21236" y="17462"/>
                    <a:pt x="21466" y="18690"/>
                    <a:pt x="21254" y="19774"/>
                  </a:cubicBezTo>
                  <a:lnTo>
                    <a:pt x="21254" y="19774"/>
                  </a:lnTo>
                  <a:cubicBezTo>
                    <a:pt x="21024" y="20857"/>
                    <a:pt x="20424" y="21327"/>
                    <a:pt x="19894" y="20894"/>
                  </a:cubicBezTo>
                  <a:lnTo>
                    <a:pt x="626" y="4062"/>
                  </a:lnTo>
                  <a:cubicBezTo>
                    <a:pt x="96" y="3592"/>
                    <a:pt x="-134" y="2364"/>
                    <a:pt x="78" y="1280"/>
                  </a:cubicBezTo>
                  <a:lnTo>
                    <a:pt x="78" y="1280"/>
                  </a:lnTo>
                  <a:cubicBezTo>
                    <a:pt x="308" y="197"/>
                    <a:pt x="926" y="-273"/>
                    <a:pt x="1438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5C21B2FE-1CA3-4794-B4AB-4C7D5F6E037A}"/>
                </a:ext>
              </a:extLst>
            </p:cNvPr>
            <p:cNvSpPr/>
            <p:nvPr/>
          </p:nvSpPr>
          <p:spPr>
            <a:xfrm flipH="1">
              <a:off x="9266493" y="5070874"/>
              <a:ext cx="246080" cy="2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18998" extrusionOk="0">
                  <a:moveTo>
                    <a:pt x="13227" y="768"/>
                  </a:moveTo>
                  <a:cubicBezTo>
                    <a:pt x="18038" y="2836"/>
                    <a:pt x="20299" y="8417"/>
                    <a:pt x="18231" y="13227"/>
                  </a:cubicBezTo>
                  <a:cubicBezTo>
                    <a:pt x="16162" y="18038"/>
                    <a:pt x="10582" y="20299"/>
                    <a:pt x="5771" y="18230"/>
                  </a:cubicBezTo>
                  <a:cubicBezTo>
                    <a:pt x="960" y="16162"/>
                    <a:pt x="-1301" y="10581"/>
                    <a:pt x="767" y="5771"/>
                  </a:cubicBezTo>
                  <a:cubicBezTo>
                    <a:pt x="2788" y="960"/>
                    <a:pt x="8368" y="-1301"/>
                    <a:pt x="13227" y="76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C48CDAC2-0A77-4F22-A1F6-05E004655DCB}"/>
                </a:ext>
              </a:extLst>
            </p:cNvPr>
            <p:cNvSpPr/>
            <p:nvPr/>
          </p:nvSpPr>
          <p:spPr>
            <a:xfrm flipH="1">
              <a:off x="6762364" y="3637697"/>
              <a:ext cx="1005460" cy="74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19588" extrusionOk="0">
                  <a:moveTo>
                    <a:pt x="19664" y="4802"/>
                  </a:moveTo>
                  <a:lnTo>
                    <a:pt x="19664" y="4802"/>
                  </a:lnTo>
                  <a:cubicBezTo>
                    <a:pt x="20833" y="8685"/>
                    <a:pt x="19353" y="13090"/>
                    <a:pt x="16419" y="14623"/>
                  </a:cubicBezTo>
                  <a:lnTo>
                    <a:pt x="7888" y="19060"/>
                  </a:lnTo>
                  <a:cubicBezTo>
                    <a:pt x="4941" y="20594"/>
                    <a:pt x="1558" y="18669"/>
                    <a:pt x="402" y="14802"/>
                  </a:cubicBezTo>
                  <a:lnTo>
                    <a:pt x="402" y="14802"/>
                  </a:lnTo>
                  <a:cubicBezTo>
                    <a:pt x="-767" y="10920"/>
                    <a:pt x="700" y="6515"/>
                    <a:pt x="3647" y="4981"/>
                  </a:cubicBezTo>
                  <a:lnTo>
                    <a:pt x="12178" y="528"/>
                  </a:lnTo>
                  <a:cubicBezTo>
                    <a:pt x="15138" y="-1006"/>
                    <a:pt x="18508" y="919"/>
                    <a:pt x="19664" y="48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="" xmlns:a16="http://schemas.microsoft.com/office/drawing/2014/main" id="{6C0CDC91-37DA-434B-A080-850895940D5D}"/>
                </a:ext>
              </a:extLst>
            </p:cNvPr>
            <p:cNvSpPr/>
            <p:nvPr/>
          </p:nvSpPr>
          <p:spPr>
            <a:xfrm flipH="1">
              <a:off x="10077745" y="5382440"/>
              <a:ext cx="2114256" cy="147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26" y="0"/>
                  </a:moveTo>
                  <a:lnTo>
                    <a:pt x="21600" y="16620"/>
                  </a:lnTo>
                  <a:lnTo>
                    <a:pt x="19238" y="21600"/>
                  </a:lnTo>
                  <a:lnTo>
                    <a:pt x="0" y="21600"/>
                  </a:lnTo>
                  <a:lnTo>
                    <a:pt x="0" y="941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506648AD-7ED5-457E-9281-6294C05252D9}"/>
                </a:ext>
              </a:extLst>
            </p:cNvPr>
            <p:cNvSpPr/>
            <p:nvPr/>
          </p:nvSpPr>
          <p:spPr>
            <a:xfrm flipH="1">
              <a:off x="9603416" y="2391451"/>
              <a:ext cx="1529271" cy="271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4" h="21296" extrusionOk="0">
                  <a:moveTo>
                    <a:pt x="2052" y="20398"/>
                  </a:moveTo>
                  <a:lnTo>
                    <a:pt x="4251" y="21296"/>
                  </a:lnTo>
                  <a:lnTo>
                    <a:pt x="5858" y="19558"/>
                  </a:lnTo>
                  <a:lnTo>
                    <a:pt x="18800" y="5627"/>
                  </a:lnTo>
                  <a:cubicBezTo>
                    <a:pt x="20991" y="3264"/>
                    <a:pt x="19628" y="1741"/>
                    <a:pt x="17486" y="623"/>
                  </a:cubicBezTo>
                  <a:cubicBezTo>
                    <a:pt x="16309" y="8"/>
                    <a:pt x="16147" y="-304"/>
                    <a:pt x="15473" y="414"/>
                  </a:cubicBezTo>
                  <a:lnTo>
                    <a:pt x="657" y="16361"/>
                  </a:lnTo>
                  <a:cubicBezTo>
                    <a:pt x="-609" y="17742"/>
                    <a:pt x="8" y="19558"/>
                    <a:pt x="2052" y="203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93F32881-FB55-4520-BAB3-BD0FB4F7012D}"/>
                </a:ext>
              </a:extLst>
            </p:cNvPr>
            <p:cNvSpPr/>
            <p:nvPr/>
          </p:nvSpPr>
          <p:spPr>
            <a:xfrm flipH="1">
              <a:off x="7239401" y="3800417"/>
              <a:ext cx="466110" cy="52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2" h="17849" extrusionOk="0">
                  <a:moveTo>
                    <a:pt x="5133" y="1668"/>
                  </a:moveTo>
                  <a:lnTo>
                    <a:pt x="9514" y="0"/>
                  </a:lnTo>
                  <a:cubicBezTo>
                    <a:pt x="15499" y="3614"/>
                    <a:pt x="17299" y="8832"/>
                    <a:pt x="15629" y="15398"/>
                  </a:cubicBezTo>
                  <a:lnTo>
                    <a:pt x="11465" y="17066"/>
                  </a:lnTo>
                  <a:cubicBezTo>
                    <a:pt x="123" y="21600"/>
                    <a:pt x="-4301" y="5111"/>
                    <a:pt x="5133" y="1668"/>
                  </a:cubicBezTo>
                  <a:close/>
                </a:path>
              </a:pathLst>
            </a:custGeom>
            <a:solidFill>
              <a:srgbClr val="FEE7D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94AC8A95-976C-425E-807A-7E950177E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6994" y="1007522"/>
            <a:ext cx="3368941" cy="4333139"/>
          </a:xfrm>
          <a:custGeom>
            <a:avLst/>
            <a:gdLst>
              <a:gd name="connsiteX0" fmla="*/ 1564990 w 3368941"/>
              <a:gd name="connsiteY0" fmla="*/ 0 h 4333139"/>
              <a:gd name="connsiteX1" fmla="*/ 3368941 w 3368941"/>
              <a:gd name="connsiteY1" fmla="*/ 811743 h 4333139"/>
              <a:gd name="connsiteX2" fmla="*/ 1888172 w 3368941"/>
              <a:gd name="connsiteY2" fmla="*/ 4333139 h 4333139"/>
              <a:gd name="connsiteX3" fmla="*/ 0 w 3368941"/>
              <a:gd name="connsiteY3" fmla="*/ 3485302 h 433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941" h="4333139">
                <a:moveTo>
                  <a:pt x="1564990" y="0"/>
                </a:moveTo>
                <a:lnTo>
                  <a:pt x="3368941" y="811743"/>
                </a:lnTo>
                <a:lnTo>
                  <a:pt x="1888172" y="4333139"/>
                </a:lnTo>
                <a:lnTo>
                  <a:pt x="0" y="348530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1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EF0B51B-B96A-4284-A392-147123DB6D43}"/>
              </a:ext>
            </a:extLst>
          </p:cNvPr>
          <p:cNvSpPr/>
          <p:nvPr userDrawn="1"/>
        </p:nvSpPr>
        <p:spPr>
          <a:xfrm flipH="1">
            <a:off x="0" y="1"/>
            <a:ext cx="8229964" cy="6857999"/>
          </a:xfrm>
          <a:custGeom>
            <a:avLst/>
            <a:gdLst>
              <a:gd name="connsiteX0" fmla="*/ 0 w 8229964"/>
              <a:gd name="connsiteY0" fmla="*/ 0 h 6857999"/>
              <a:gd name="connsiteX1" fmla="*/ 4912850 w 8229964"/>
              <a:gd name="connsiteY1" fmla="*/ 0 h 6857999"/>
              <a:gd name="connsiteX2" fmla="*/ 4976136 w 8229964"/>
              <a:gd name="connsiteY2" fmla="*/ 159411 h 6857999"/>
              <a:gd name="connsiteX3" fmla="*/ 5494371 w 8229964"/>
              <a:gd name="connsiteY3" fmla="*/ 915332 h 6857999"/>
              <a:gd name="connsiteX4" fmla="*/ 6770024 w 8229964"/>
              <a:gd name="connsiteY4" fmla="*/ 975306 h 6857999"/>
              <a:gd name="connsiteX5" fmla="*/ 6499431 w 8229964"/>
              <a:gd name="connsiteY5" fmla="*/ 2394688 h 6857999"/>
              <a:gd name="connsiteX6" fmla="*/ 8008230 w 8229964"/>
              <a:gd name="connsiteY6" fmla="*/ 2772023 h 6857999"/>
              <a:gd name="connsiteX7" fmla="*/ 8229964 w 8229964"/>
              <a:gd name="connsiteY7" fmla="*/ 2805875 h 6857999"/>
              <a:gd name="connsiteX8" fmla="*/ 8229964 w 8229964"/>
              <a:gd name="connsiteY8" fmla="*/ 6857999 h 6857999"/>
              <a:gd name="connsiteX9" fmla="*/ 7245321 w 8229964"/>
              <a:gd name="connsiteY9" fmla="*/ 6857999 h 6857999"/>
              <a:gd name="connsiteX10" fmla="*/ 7046255 w 8229964"/>
              <a:gd name="connsiteY10" fmla="*/ 6731833 h 6857999"/>
              <a:gd name="connsiteX11" fmla="*/ 6283304 w 8229964"/>
              <a:gd name="connsiteY11" fmla="*/ 6173042 h 6857999"/>
              <a:gd name="connsiteX12" fmla="*/ 6360617 w 8229964"/>
              <a:gd name="connsiteY12" fmla="*/ 4973564 h 6857999"/>
              <a:gd name="connsiteX13" fmla="*/ 4485793 w 8229964"/>
              <a:gd name="connsiteY13" fmla="*/ 4253878 h 6857999"/>
              <a:gd name="connsiteX14" fmla="*/ 4621090 w 8229964"/>
              <a:gd name="connsiteY14" fmla="*/ 3114374 h 6857999"/>
              <a:gd name="connsiteX15" fmla="*/ 1586581 w 8229964"/>
              <a:gd name="connsiteY15" fmla="*/ 2394688 h 6857999"/>
              <a:gd name="connsiteX16" fmla="*/ 1857174 w 8229964"/>
              <a:gd name="connsiteY16" fmla="*/ 975306 h 6857999"/>
              <a:gd name="connsiteX17" fmla="*/ 581521 w 8229964"/>
              <a:gd name="connsiteY17" fmla="*/ 915332 h 6857999"/>
              <a:gd name="connsiteX18" fmla="*/ 63286 w 8229964"/>
              <a:gd name="connsiteY18" fmla="*/ 15941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9964" h="6857999">
                <a:moveTo>
                  <a:pt x="0" y="0"/>
                </a:moveTo>
                <a:lnTo>
                  <a:pt x="4912850" y="0"/>
                </a:lnTo>
                <a:lnTo>
                  <a:pt x="4976136" y="159411"/>
                </a:lnTo>
                <a:cubicBezTo>
                  <a:pt x="5120694" y="473025"/>
                  <a:pt x="5338135" y="782057"/>
                  <a:pt x="5494371" y="915332"/>
                </a:cubicBezTo>
                <a:cubicBezTo>
                  <a:pt x="5806842" y="1181883"/>
                  <a:pt x="6602514" y="728747"/>
                  <a:pt x="6770024" y="975306"/>
                </a:cubicBezTo>
                <a:cubicBezTo>
                  <a:pt x="6937534" y="1221865"/>
                  <a:pt x="6038778" y="2038176"/>
                  <a:pt x="6499431" y="2394688"/>
                </a:cubicBezTo>
                <a:cubicBezTo>
                  <a:pt x="6729758" y="2572944"/>
                  <a:pt x="7367584" y="2675399"/>
                  <a:pt x="8008230" y="2772023"/>
                </a:cubicBezTo>
                <a:lnTo>
                  <a:pt x="8229964" y="2805875"/>
                </a:lnTo>
                <a:lnTo>
                  <a:pt x="8229964" y="6857999"/>
                </a:lnTo>
                <a:lnTo>
                  <a:pt x="7245321" y="6857999"/>
                </a:lnTo>
                <a:lnTo>
                  <a:pt x="7046255" y="6731833"/>
                </a:lnTo>
                <a:cubicBezTo>
                  <a:pt x="6713208" y="6509326"/>
                  <a:pt x="6433399" y="6281276"/>
                  <a:pt x="6283304" y="6173042"/>
                </a:cubicBezTo>
                <a:cubicBezTo>
                  <a:pt x="5825873" y="5843185"/>
                  <a:pt x="6660202" y="5293425"/>
                  <a:pt x="6360617" y="4973564"/>
                </a:cubicBezTo>
                <a:cubicBezTo>
                  <a:pt x="6061032" y="4653704"/>
                  <a:pt x="4775714" y="4563743"/>
                  <a:pt x="4485793" y="4253878"/>
                </a:cubicBezTo>
                <a:cubicBezTo>
                  <a:pt x="4195872" y="3944013"/>
                  <a:pt x="5104292" y="3424239"/>
                  <a:pt x="4621090" y="3114374"/>
                </a:cubicBezTo>
                <a:cubicBezTo>
                  <a:pt x="4137888" y="2804509"/>
                  <a:pt x="2047235" y="2751199"/>
                  <a:pt x="1586581" y="2394688"/>
                </a:cubicBezTo>
                <a:cubicBezTo>
                  <a:pt x="1125928" y="2038176"/>
                  <a:pt x="2024685" y="1221865"/>
                  <a:pt x="1857174" y="975306"/>
                </a:cubicBezTo>
                <a:cubicBezTo>
                  <a:pt x="1689664" y="728747"/>
                  <a:pt x="893992" y="1181883"/>
                  <a:pt x="581521" y="915332"/>
                </a:cubicBezTo>
                <a:cubicBezTo>
                  <a:pt x="425285" y="782057"/>
                  <a:pt x="207844" y="473025"/>
                  <a:pt x="63286" y="15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75C8F4-BC37-42FA-B1F4-5BB1506E2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" y="1415400"/>
            <a:ext cx="6957541" cy="40272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FA83B4D-450F-43FC-89D0-44ACCC5E7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5344" y="1610437"/>
            <a:ext cx="5336275" cy="3370997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1DDE380-3C8B-4E04-8B0A-A7D2D328D79B}"/>
              </a:ext>
            </a:extLst>
          </p:cNvPr>
          <p:cNvSpPr/>
          <p:nvPr userDrawn="1"/>
        </p:nvSpPr>
        <p:spPr>
          <a:xfrm>
            <a:off x="3962036" y="1"/>
            <a:ext cx="8229964" cy="6857999"/>
          </a:xfrm>
          <a:custGeom>
            <a:avLst/>
            <a:gdLst>
              <a:gd name="connsiteX0" fmla="*/ 0 w 8229964"/>
              <a:gd name="connsiteY0" fmla="*/ 0 h 6857999"/>
              <a:gd name="connsiteX1" fmla="*/ 4912850 w 8229964"/>
              <a:gd name="connsiteY1" fmla="*/ 0 h 6857999"/>
              <a:gd name="connsiteX2" fmla="*/ 4976136 w 8229964"/>
              <a:gd name="connsiteY2" fmla="*/ 159411 h 6857999"/>
              <a:gd name="connsiteX3" fmla="*/ 5494371 w 8229964"/>
              <a:gd name="connsiteY3" fmla="*/ 915332 h 6857999"/>
              <a:gd name="connsiteX4" fmla="*/ 6770024 w 8229964"/>
              <a:gd name="connsiteY4" fmla="*/ 975306 h 6857999"/>
              <a:gd name="connsiteX5" fmla="*/ 6499431 w 8229964"/>
              <a:gd name="connsiteY5" fmla="*/ 2394688 h 6857999"/>
              <a:gd name="connsiteX6" fmla="*/ 8008230 w 8229964"/>
              <a:gd name="connsiteY6" fmla="*/ 2772023 h 6857999"/>
              <a:gd name="connsiteX7" fmla="*/ 8229964 w 8229964"/>
              <a:gd name="connsiteY7" fmla="*/ 2805875 h 6857999"/>
              <a:gd name="connsiteX8" fmla="*/ 8229964 w 8229964"/>
              <a:gd name="connsiteY8" fmla="*/ 6857999 h 6857999"/>
              <a:gd name="connsiteX9" fmla="*/ 7245321 w 8229964"/>
              <a:gd name="connsiteY9" fmla="*/ 6857999 h 6857999"/>
              <a:gd name="connsiteX10" fmla="*/ 7046255 w 8229964"/>
              <a:gd name="connsiteY10" fmla="*/ 6731833 h 6857999"/>
              <a:gd name="connsiteX11" fmla="*/ 6283304 w 8229964"/>
              <a:gd name="connsiteY11" fmla="*/ 6173042 h 6857999"/>
              <a:gd name="connsiteX12" fmla="*/ 6360617 w 8229964"/>
              <a:gd name="connsiteY12" fmla="*/ 4973564 h 6857999"/>
              <a:gd name="connsiteX13" fmla="*/ 4485793 w 8229964"/>
              <a:gd name="connsiteY13" fmla="*/ 4253878 h 6857999"/>
              <a:gd name="connsiteX14" fmla="*/ 4621090 w 8229964"/>
              <a:gd name="connsiteY14" fmla="*/ 3114374 h 6857999"/>
              <a:gd name="connsiteX15" fmla="*/ 1586581 w 8229964"/>
              <a:gd name="connsiteY15" fmla="*/ 2394688 h 6857999"/>
              <a:gd name="connsiteX16" fmla="*/ 1857174 w 8229964"/>
              <a:gd name="connsiteY16" fmla="*/ 975306 h 6857999"/>
              <a:gd name="connsiteX17" fmla="*/ 581521 w 8229964"/>
              <a:gd name="connsiteY17" fmla="*/ 915332 h 6857999"/>
              <a:gd name="connsiteX18" fmla="*/ 63286 w 8229964"/>
              <a:gd name="connsiteY18" fmla="*/ 15941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9964" h="6857999">
                <a:moveTo>
                  <a:pt x="0" y="0"/>
                </a:moveTo>
                <a:lnTo>
                  <a:pt x="4912850" y="0"/>
                </a:lnTo>
                <a:lnTo>
                  <a:pt x="4976136" y="159411"/>
                </a:lnTo>
                <a:cubicBezTo>
                  <a:pt x="5120694" y="473025"/>
                  <a:pt x="5338135" y="782057"/>
                  <a:pt x="5494371" y="915332"/>
                </a:cubicBezTo>
                <a:cubicBezTo>
                  <a:pt x="5806842" y="1181883"/>
                  <a:pt x="6602514" y="728747"/>
                  <a:pt x="6770024" y="975306"/>
                </a:cubicBezTo>
                <a:cubicBezTo>
                  <a:pt x="6937534" y="1221865"/>
                  <a:pt x="6038778" y="2038176"/>
                  <a:pt x="6499431" y="2394688"/>
                </a:cubicBezTo>
                <a:cubicBezTo>
                  <a:pt x="6729758" y="2572944"/>
                  <a:pt x="7367584" y="2675399"/>
                  <a:pt x="8008230" y="2772023"/>
                </a:cubicBezTo>
                <a:lnTo>
                  <a:pt x="8229964" y="2805875"/>
                </a:lnTo>
                <a:lnTo>
                  <a:pt x="8229964" y="6857999"/>
                </a:lnTo>
                <a:lnTo>
                  <a:pt x="7245321" y="6857999"/>
                </a:lnTo>
                <a:lnTo>
                  <a:pt x="7046255" y="6731833"/>
                </a:lnTo>
                <a:cubicBezTo>
                  <a:pt x="6713208" y="6509326"/>
                  <a:pt x="6433399" y="6281276"/>
                  <a:pt x="6283304" y="6173042"/>
                </a:cubicBezTo>
                <a:cubicBezTo>
                  <a:pt x="5825873" y="5843185"/>
                  <a:pt x="6660202" y="5293425"/>
                  <a:pt x="6360617" y="4973564"/>
                </a:cubicBezTo>
                <a:cubicBezTo>
                  <a:pt x="6061032" y="4653704"/>
                  <a:pt x="4775714" y="4563743"/>
                  <a:pt x="4485793" y="4253878"/>
                </a:cubicBezTo>
                <a:cubicBezTo>
                  <a:pt x="4195872" y="3944013"/>
                  <a:pt x="5104292" y="3424239"/>
                  <a:pt x="4621090" y="3114374"/>
                </a:cubicBezTo>
                <a:cubicBezTo>
                  <a:pt x="4137888" y="2804509"/>
                  <a:pt x="2047235" y="2751199"/>
                  <a:pt x="1586581" y="2394688"/>
                </a:cubicBezTo>
                <a:cubicBezTo>
                  <a:pt x="1125928" y="2038176"/>
                  <a:pt x="2024685" y="1221865"/>
                  <a:pt x="1857174" y="975306"/>
                </a:cubicBezTo>
                <a:cubicBezTo>
                  <a:pt x="1689664" y="728747"/>
                  <a:pt x="893992" y="1181883"/>
                  <a:pt x="581521" y="915332"/>
                </a:cubicBezTo>
                <a:cubicBezTo>
                  <a:pt x="425285" y="782057"/>
                  <a:pt x="207844" y="473025"/>
                  <a:pt x="63286" y="15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63B304-D173-4159-B661-0C0C60230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68" y="1415400"/>
            <a:ext cx="6957541" cy="402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6C0ADA4-9A46-4BF0-959E-9D351DCFD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2327" y="1610437"/>
            <a:ext cx="5336275" cy="3370997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1DB470A-30AA-4CFF-A1EF-06E974957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57150"/>
            <a:ext cx="6743700" cy="6743700"/>
          </a:xfrm>
          <a:custGeom>
            <a:avLst/>
            <a:gdLst>
              <a:gd name="connsiteX0" fmla="*/ 3371851 w 6743700"/>
              <a:gd name="connsiteY0" fmla="*/ 1391023 h 6743700"/>
              <a:gd name="connsiteX1" fmla="*/ 5352679 w 6743700"/>
              <a:gd name="connsiteY1" fmla="*/ 3371851 h 6743700"/>
              <a:gd name="connsiteX2" fmla="*/ 3371851 w 6743700"/>
              <a:gd name="connsiteY2" fmla="*/ 5352679 h 6743700"/>
              <a:gd name="connsiteX3" fmla="*/ 1391023 w 6743700"/>
              <a:gd name="connsiteY3" fmla="*/ 3371851 h 6743700"/>
              <a:gd name="connsiteX4" fmla="*/ 3371851 w 6743700"/>
              <a:gd name="connsiteY4" fmla="*/ 1391023 h 6743700"/>
              <a:gd name="connsiteX5" fmla="*/ 3371850 w 6743700"/>
              <a:gd name="connsiteY5" fmla="*/ 504564 h 6743700"/>
              <a:gd name="connsiteX6" fmla="*/ 504564 w 6743700"/>
              <a:gd name="connsiteY6" fmla="*/ 3371850 h 6743700"/>
              <a:gd name="connsiteX7" fmla="*/ 3371850 w 6743700"/>
              <a:gd name="connsiteY7" fmla="*/ 6239136 h 6743700"/>
              <a:gd name="connsiteX8" fmla="*/ 6239136 w 6743700"/>
              <a:gd name="connsiteY8" fmla="*/ 3371850 h 6743700"/>
              <a:gd name="connsiteX9" fmla="*/ 3371850 w 6743700"/>
              <a:gd name="connsiteY9" fmla="*/ 504564 h 6743700"/>
              <a:gd name="connsiteX10" fmla="*/ 3371850 w 6743700"/>
              <a:gd name="connsiteY10" fmla="*/ 0 h 6743700"/>
              <a:gd name="connsiteX11" fmla="*/ 6743700 w 6743700"/>
              <a:gd name="connsiteY11" fmla="*/ 3371850 h 6743700"/>
              <a:gd name="connsiteX12" fmla="*/ 3371850 w 6743700"/>
              <a:gd name="connsiteY12" fmla="*/ 6743700 h 6743700"/>
              <a:gd name="connsiteX13" fmla="*/ 0 w 6743700"/>
              <a:gd name="connsiteY13" fmla="*/ 3371850 h 6743700"/>
              <a:gd name="connsiteX14" fmla="*/ 3371850 w 6743700"/>
              <a:gd name="connsiteY14" fmla="*/ 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43700" h="6743700">
                <a:moveTo>
                  <a:pt x="3371851" y="1391023"/>
                </a:moveTo>
                <a:cubicBezTo>
                  <a:pt x="4465832" y="1391023"/>
                  <a:pt x="5352679" y="2277870"/>
                  <a:pt x="5352679" y="3371851"/>
                </a:cubicBezTo>
                <a:cubicBezTo>
                  <a:pt x="5352679" y="4465832"/>
                  <a:pt x="4465832" y="5352679"/>
                  <a:pt x="3371851" y="5352679"/>
                </a:cubicBezTo>
                <a:cubicBezTo>
                  <a:pt x="2277870" y="5352679"/>
                  <a:pt x="1391023" y="4465832"/>
                  <a:pt x="1391023" y="3371851"/>
                </a:cubicBezTo>
                <a:cubicBezTo>
                  <a:pt x="1391023" y="2277870"/>
                  <a:pt x="2277870" y="1391023"/>
                  <a:pt x="3371851" y="1391023"/>
                </a:cubicBezTo>
                <a:close/>
                <a:moveTo>
                  <a:pt x="3371850" y="504564"/>
                </a:moveTo>
                <a:cubicBezTo>
                  <a:pt x="1788292" y="504564"/>
                  <a:pt x="504564" y="1788292"/>
                  <a:pt x="504564" y="3371850"/>
                </a:cubicBezTo>
                <a:cubicBezTo>
                  <a:pt x="504564" y="4955408"/>
                  <a:pt x="1788292" y="6239136"/>
                  <a:pt x="3371850" y="6239136"/>
                </a:cubicBezTo>
                <a:cubicBezTo>
                  <a:pt x="4955408" y="6239136"/>
                  <a:pt x="6239136" y="4955408"/>
                  <a:pt x="6239136" y="3371850"/>
                </a:cubicBezTo>
                <a:cubicBezTo>
                  <a:pt x="6239136" y="1788292"/>
                  <a:pt x="4955408" y="504564"/>
                  <a:pt x="3371850" y="504564"/>
                </a:cubicBezTo>
                <a:close/>
                <a:moveTo>
                  <a:pt x="3371850" y="0"/>
                </a:moveTo>
                <a:cubicBezTo>
                  <a:pt x="5234071" y="0"/>
                  <a:pt x="6743700" y="1509629"/>
                  <a:pt x="6743700" y="3371850"/>
                </a:cubicBezTo>
                <a:cubicBezTo>
                  <a:pt x="6743700" y="5234071"/>
                  <a:pt x="5234071" y="6743700"/>
                  <a:pt x="3371850" y="6743700"/>
                </a:cubicBezTo>
                <a:cubicBezTo>
                  <a:pt x="1509629" y="6743700"/>
                  <a:pt x="0" y="5234071"/>
                  <a:pt x="0" y="3371850"/>
                </a:cubicBezTo>
                <a:cubicBezTo>
                  <a:pt x="0" y="1509629"/>
                  <a:pt x="1509629" y="0"/>
                  <a:pt x="3371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C96E4F60-448E-47FB-BBB0-BDF7DAA4FCB0}"/>
              </a:ext>
            </a:extLst>
          </p:cNvPr>
          <p:cNvSpPr/>
          <p:nvPr userDrawn="1"/>
        </p:nvSpPr>
        <p:spPr>
          <a:xfrm>
            <a:off x="-220418" y="-190500"/>
            <a:ext cx="7239000" cy="7239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DEE02E3-A223-4F96-A52F-C4F69F0D73DD}"/>
              </a:ext>
            </a:extLst>
          </p:cNvPr>
          <p:cNvSpPr/>
          <p:nvPr userDrawn="1"/>
        </p:nvSpPr>
        <p:spPr>
          <a:xfrm>
            <a:off x="-838200" y="-190500"/>
            <a:ext cx="7239000" cy="723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75C8F4-BC37-42FA-B1F4-5BB1506E2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40" y="1828800"/>
            <a:ext cx="6243336" cy="36138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FA83B4D-450F-43FC-89D0-44ACCC5E7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1580" y="2006336"/>
            <a:ext cx="4785720" cy="3041913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B9C4903F-E9AD-4CD7-A78C-0C35BEF6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4" y="2453078"/>
            <a:ext cx="3362775" cy="88937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="" xmlns:a16="http://schemas.microsoft.com/office/drawing/2014/main" id="{24ABAE19-D6FC-4938-BB4C-DDF0D22C0DE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7225" y="3371602"/>
            <a:ext cx="3362774" cy="15481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="" xmlns:a16="http://schemas.microsoft.com/office/drawing/2014/main" id="{C0AABE42-404D-471C-A312-E5C88C7F0F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58881" y="2453077"/>
            <a:ext cx="2585894" cy="22208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8476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9">
            <a:extLst>
              <a:ext uri="{FF2B5EF4-FFF2-40B4-BE49-F238E27FC236}">
                <a16:creationId xmlns="" xmlns:a16="http://schemas.microsoft.com/office/drawing/2014/main" id="{D2C5EF21-351A-4B31-B406-D30EB7162F5A}"/>
              </a:ext>
            </a:extLst>
          </p:cNvPr>
          <p:cNvCxnSpPr/>
          <p:nvPr userDrawn="1"/>
        </p:nvCxnSpPr>
        <p:spPr>
          <a:xfrm>
            <a:off x="3277996" y="509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44">
            <a:extLst>
              <a:ext uri="{FF2B5EF4-FFF2-40B4-BE49-F238E27FC236}">
                <a16:creationId xmlns="" xmlns:a16="http://schemas.microsoft.com/office/drawing/2014/main" id="{E78021E2-0037-4F5E-961B-88F7CF19386E}"/>
              </a:ext>
            </a:extLst>
          </p:cNvPr>
          <p:cNvCxnSpPr/>
          <p:nvPr userDrawn="1"/>
        </p:nvCxnSpPr>
        <p:spPr>
          <a:xfrm>
            <a:off x="8914004" y="-35814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5">
            <a:extLst>
              <a:ext uri="{FF2B5EF4-FFF2-40B4-BE49-F238E27FC236}">
                <a16:creationId xmlns="" xmlns:a16="http://schemas.microsoft.com/office/drawing/2014/main" id="{099DCC69-932F-4951-95A9-FF3B85DA07F2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9">
            <a:extLst>
              <a:ext uri="{FF2B5EF4-FFF2-40B4-BE49-F238E27FC236}">
                <a16:creationId xmlns="" xmlns:a16="http://schemas.microsoft.com/office/drawing/2014/main" id="{6634EACD-818B-49B5-877C-19E3BFA99F12}"/>
              </a:ext>
            </a:extLst>
          </p:cNvPr>
          <p:cNvCxnSpPr/>
          <p:nvPr userDrawn="1"/>
        </p:nvCxnSpPr>
        <p:spPr>
          <a:xfrm>
            <a:off x="459992" y="-35814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9">
            <a:extLst>
              <a:ext uri="{FF2B5EF4-FFF2-40B4-BE49-F238E27FC236}">
                <a16:creationId xmlns="" xmlns:a16="http://schemas.microsoft.com/office/drawing/2014/main" id="{42D54A4B-1450-4BC8-BBDF-C28EDC7208D0}"/>
              </a:ext>
            </a:extLst>
          </p:cNvPr>
          <p:cNvCxnSpPr/>
          <p:nvPr userDrawn="1"/>
        </p:nvCxnSpPr>
        <p:spPr>
          <a:xfrm>
            <a:off x="11732008" y="0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2B49BC42-8DBF-42D2-8980-E5049F53AB8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12496" y="2674788"/>
            <a:ext cx="2166747" cy="72931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3989EF24-68F8-42CB-9026-28ACF868ED5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612496" y="2237173"/>
            <a:ext cx="2166747" cy="403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="" xmlns:a16="http://schemas.microsoft.com/office/drawing/2014/main" id="{62A15197-12CB-41B8-A469-05913004694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43978" y="2669416"/>
            <a:ext cx="2166747" cy="75958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16512B66-5257-40D3-8B96-237F4610618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43978" y="2208569"/>
            <a:ext cx="2166747" cy="432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="" xmlns:a16="http://schemas.microsoft.com/office/drawing/2014/main" id="{51153A06-DE6E-4EA2-92D1-D8D72ADE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06" y="865768"/>
            <a:ext cx="11129257" cy="776288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005E33F-1645-4072-BD4F-28FB6D4BC3A1}"/>
              </a:ext>
            </a:extLst>
          </p:cNvPr>
          <p:cNvSpPr/>
          <p:nvPr userDrawn="1"/>
        </p:nvSpPr>
        <p:spPr>
          <a:xfrm>
            <a:off x="3350319" y="3858876"/>
            <a:ext cx="2668346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71C0466-62C9-4ABA-8382-113D7531BD27}"/>
              </a:ext>
            </a:extLst>
          </p:cNvPr>
          <p:cNvSpPr/>
          <p:nvPr userDrawn="1"/>
        </p:nvSpPr>
        <p:spPr>
          <a:xfrm>
            <a:off x="6179518" y="3858876"/>
            <a:ext cx="2668346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0F2B6BA-726F-46E5-8873-A1F115FC8091}"/>
              </a:ext>
            </a:extLst>
          </p:cNvPr>
          <p:cNvSpPr/>
          <p:nvPr userDrawn="1"/>
        </p:nvSpPr>
        <p:spPr>
          <a:xfrm>
            <a:off x="8999823" y="2040866"/>
            <a:ext cx="2668346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924001A-3659-472A-841C-D7FCFB62C54B}"/>
              </a:ext>
            </a:extLst>
          </p:cNvPr>
          <p:cNvSpPr/>
          <p:nvPr userDrawn="1"/>
        </p:nvSpPr>
        <p:spPr>
          <a:xfrm>
            <a:off x="538906" y="2047928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F3DB62D-410C-425E-A2D9-4F2335296E59}"/>
              </a:ext>
            </a:extLst>
          </p:cNvPr>
          <p:cNvSpPr/>
          <p:nvPr userDrawn="1"/>
        </p:nvSpPr>
        <p:spPr>
          <a:xfrm>
            <a:off x="3359212" y="2055304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618DBC8-F797-4C93-B522-964264CFFA6F}"/>
              </a:ext>
            </a:extLst>
          </p:cNvPr>
          <p:cNvSpPr/>
          <p:nvPr userDrawn="1"/>
        </p:nvSpPr>
        <p:spPr>
          <a:xfrm>
            <a:off x="6179518" y="2046374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5DD47E7-8364-47FF-92D3-A721149A8E09}"/>
              </a:ext>
            </a:extLst>
          </p:cNvPr>
          <p:cNvSpPr/>
          <p:nvPr userDrawn="1"/>
        </p:nvSpPr>
        <p:spPr>
          <a:xfrm>
            <a:off x="530550" y="3858875"/>
            <a:ext cx="2668346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FDD0D03-700A-462C-B7FC-4BDBD8253977}"/>
              </a:ext>
            </a:extLst>
          </p:cNvPr>
          <p:cNvSpPr/>
          <p:nvPr userDrawn="1"/>
        </p:nvSpPr>
        <p:spPr>
          <a:xfrm>
            <a:off x="9008717" y="3858875"/>
            <a:ext cx="2668346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16">
            <a:extLst>
              <a:ext uri="{FF2B5EF4-FFF2-40B4-BE49-F238E27FC236}">
                <a16:creationId xmlns="" xmlns:a16="http://schemas.microsoft.com/office/drawing/2014/main" id="{F3C0C6E1-93F0-459C-B441-284AAF1B7E6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80036" y="4428590"/>
            <a:ext cx="2166747" cy="7487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="" xmlns:a16="http://schemas.microsoft.com/office/drawing/2014/main" id="{EC946947-9992-4F66-AA4E-D373D33904F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80036" y="3990975"/>
            <a:ext cx="2166747" cy="403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="" xmlns:a16="http://schemas.microsoft.com/office/drawing/2014/main" id="{433AA6F6-62D7-4A9A-934D-01912E695C6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248509" y="4467226"/>
            <a:ext cx="2166747" cy="7487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="" xmlns:a16="http://schemas.microsoft.com/office/drawing/2014/main" id="{B6D67A75-AE4E-412A-BC3E-9CD451893D4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248509" y="4029611"/>
            <a:ext cx="2166747" cy="403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9B2A903-FDBF-4CF0-B0C8-E9F7F9B994C4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418867" y="2365962"/>
            <a:ext cx="884368" cy="884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7">
            <a:extLst>
              <a:ext uri="{FF2B5EF4-FFF2-40B4-BE49-F238E27FC236}">
                <a16:creationId xmlns="" xmlns:a16="http://schemas.microsoft.com/office/drawing/2014/main" id="{FC32BB84-AD1F-4BA4-A1C2-0334D72EF35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241396" y="4186942"/>
            <a:ext cx="884368" cy="884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2" name="Picture Placeholder 7">
            <a:extLst>
              <a:ext uri="{FF2B5EF4-FFF2-40B4-BE49-F238E27FC236}">
                <a16:creationId xmlns="" xmlns:a16="http://schemas.microsoft.com/office/drawing/2014/main" id="{D030B801-AD25-48B6-860A-E20273C2BA3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071506" y="4186942"/>
            <a:ext cx="884368" cy="884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7">
            <a:extLst>
              <a:ext uri="{FF2B5EF4-FFF2-40B4-BE49-F238E27FC236}">
                <a16:creationId xmlns="" xmlns:a16="http://schemas.microsoft.com/office/drawing/2014/main" id="{CF946531-4D21-401D-8010-60C6665CAD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9900706" y="2365962"/>
            <a:ext cx="884368" cy="884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9" grpId="0" animBg="1"/>
      <p:bldP spid="31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0" grpId="0"/>
      <p:bldP spid="32" grpId="0"/>
      <p:bldP spid="34" grpId="0"/>
    </p:bldLst>
  </p:timing>
  <p:extLst>
    <p:ext uri="{DCECCB84-F9BA-43D5-87BE-67443E8EF086}">
      <p15:sldGuideLst xmlns="" xmlns:p15="http://schemas.microsoft.com/office/powerpoint/2012/main">
        <p15:guide id="1" orient="horz" pos="1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4D9EF6-D4E3-437B-B415-AB92DE0EA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309" y="561288"/>
            <a:ext cx="1249178" cy="5735424"/>
          </a:xfrm>
          <a:prstGeom prst="rect">
            <a:avLst/>
          </a:prstGeom>
        </p:spPr>
        <p:txBody>
          <a:bodyPr vert="vert27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1201968-EB5E-4AF8-A34A-A3221A3A8058}"/>
              </a:ext>
            </a:extLst>
          </p:cNvPr>
          <p:cNvSpPr/>
          <p:nvPr userDrawn="1"/>
        </p:nvSpPr>
        <p:spPr>
          <a:xfrm>
            <a:off x="7574792" y="171961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8F83167-6B19-4927-8DD6-E57F98F5EFFA}"/>
              </a:ext>
            </a:extLst>
          </p:cNvPr>
          <p:cNvSpPr/>
          <p:nvPr userDrawn="1"/>
        </p:nvSpPr>
        <p:spPr>
          <a:xfrm>
            <a:off x="7574792" y="292403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AEBE3C5-0CD8-498C-B603-4CAAFE3EDEE3}"/>
              </a:ext>
            </a:extLst>
          </p:cNvPr>
          <p:cNvSpPr/>
          <p:nvPr userDrawn="1"/>
        </p:nvSpPr>
        <p:spPr>
          <a:xfrm>
            <a:off x="7574792" y="412844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="" xmlns:a16="http://schemas.microsoft.com/office/drawing/2014/main" id="{EA9EDB30-1E5E-43A2-98A6-F871204008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11538" y="1719617"/>
            <a:ext cx="3080412" cy="914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="" xmlns:a16="http://schemas.microsoft.com/office/drawing/2014/main" id="{27AF4EC8-E015-431D-B179-BBA7A363A01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711538" y="2924032"/>
            <a:ext cx="3080412" cy="914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="" xmlns:a16="http://schemas.microsoft.com/office/drawing/2014/main" id="{34B10111-2F8B-4474-9A88-65AD245BD9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11538" y="4128447"/>
            <a:ext cx="3080412" cy="914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E9E9920-CC8B-4D15-8BE9-6E2F456FE60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2206587" y="0"/>
            <a:ext cx="5049838" cy="6858000"/>
          </a:xfrm>
          <a:custGeom>
            <a:avLst/>
            <a:gdLst>
              <a:gd name="connsiteX0" fmla="*/ 0 w 5049838"/>
              <a:gd name="connsiteY0" fmla="*/ 6352416 h 6858000"/>
              <a:gd name="connsiteX1" fmla="*/ 5049838 w 5049838"/>
              <a:gd name="connsiteY1" fmla="*/ 6352416 h 6858000"/>
              <a:gd name="connsiteX2" fmla="*/ 5049838 w 5049838"/>
              <a:gd name="connsiteY2" fmla="*/ 6858000 h 6858000"/>
              <a:gd name="connsiteX3" fmla="*/ 0 w 5049838"/>
              <a:gd name="connsiteY3" fmla="*/ 6858000 h 6858000"/>
              <a:gd name="connsiteX4" fmla="*/ 0 w 5049838"/>
              <a:gd name="connsiteY4" fmla="*/ 748897 h 6858000"/>
              <a:gd name="connsiteX5" fmla="*/ 5049838 w 5049838"/>
              <a:gd name="connsiteY5" fmla="*/ 748897 h 6858000"/>
              <a:gd name="connsiteX6" fmla="*/ 5049838 w 5049838"/>
              <a:gd name="connsiteY6" fmla="*/ 6164807 h 6858000"/>
              <a:gd name="connsiteX7" fmla="*/ 0 w 5049838"/>
              <a:gd name="connsiteY7" fmla="*/ 6164807 h 6858000"/>
              <a:gd name="connsiteX8" fmla="*/ 0 w 5049838"/>
              <a:gd name="connsiteY8" fmla="*/ 0 h 6858000"/>
              <a:gd name="connsiteX9" fmla="*/ 5049838 w 5049838"/>
              <a:gd name="connsiteY9" fmla="*/ 0 h 6858000"/>
              <a:gd name="connsiteX10" fmla="*/ 5049838 w 5049838"/>
              <a:gd name="connsiteY10" fmla="*/ 561288 h 6858000"/>
              <a:gd name="connsiteX11" fmla="*/ 0 w 5049838"/>
              <a:gd name="connsiteY11" fmla="*/ 561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38" h="6858000">
                <a:moveTo>
                  <a:pt x="0" y="6352416"/>
                </a:moveTo>
                <a:lnTo>
                  <a:pt x="5049838" y="6352416"/>
                </a:lnTo>
                <a:lnTo>
                  <a:pt x="5049838" y="6858000"/>
                </a:lnTo>
                <a:lnTo>
                  <a:pt x="0" y="6858000"/>
                </a:lnTo>
                <a:close/>
                <a:moveTo>
                  <a:pt x="0" y="748897"/>
                </a:moveTo>
                <a:lnTo>
                  <a:pt x="5049838" y="748897"/>
                </a:lnTo>
                <a:lnTo>
                  <a:pt x="5049838" y="6164807"/>
                </a:lnTo>
                <a:lnTo>
                  <a:pt x="0" y="6164807"/>
                </a:lnTo>
                <a:close/>
                <a:moveTo>
                  <a:pt x="0" y="0"/>
                </a:moveTo>
                <a:lnTo>
                  <a:pt x="5049838" y="0"/>
                </a:lnTo>
                <a:lnTo>
                  <a:pt x="5049838" y="561288"/>
                </a:lnTo>
                <a:lnTo>
                  <a:pt x="0" y="56128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="" xmlns:a16="http://schemas.microsoft.com/office/drawing/2014/main" id="{510DF051-1D24-4EAC-BDA5-41594E9E364E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98605" y="1843430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="" xmlns:a16="http://schemas.microsoft.com/office/drawing/2014/main" id="{3D9CF3E0-9632-4655-8614-4099254644A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698605" y="3038409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="" xmlns:a16="http://schemas.microsoft.com/office/drawing/2014/main" id="{70607A0D-E89D-4A1B-8F27-FE6F3D22D48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698605" y="4233388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7" grpId="0"/>
      <p:bldP spid="24" grpId="0"/>
      <p:bldP spid="2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DA982F93-1D23-4E09-82FC-7E4CC051A17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2206587" y="0"/>
            <a:ext cx="5049838" cy="6858000"/>
          </a:xfrm>
          <a:custGeom>
            <a:avLst/>
            <a:gdLst>
              <a:gd name="connsiteX0" fmla="*/ 0 w 5049838"/>
              <a:gd name="connsiteY0" fmla="*/ 6352416 h 6858000"/>
              <a:gd name="connsiteX1" fmla="*/ 5049838 w 5049838"/>
              <a:gd name="connsiteY1" fmla="*/ 6352416 h 6858000"/>
              <a:gd name="connsiteX2" fmla="*/ 5049838 w 5049838"/>
              <a:gd name="connsiteY2" fmla="*/ 6858000 h 6858000"/>
              <a:gd name="connsiteX3" fmla="*/ 0 w 5049838"/>
              <a:gd name="connsiteY3" fmla="*/ 6858000 h 6858000"/>
              <a:gd name="connsiteX4" fmla="*/ 0 w 5049838"/>
              <a:gd name="connsiteY4" fmla="*/ 748897 h 6858000"/>
              <a:gd name="connsiteX5" fmla="*/ 5049838 w 5049838"/>
              <a:gd name="connsiteY5" fmla="*/ 748897 h 6858000"/>
              <a:gd name="connsiteX6" fmla="*/ 5049838 w 5049838"/>
              <a:gd name="connsiteY6" fmla="*/ 6164807 h 6858000"/>
              <a:gd name="connsiteX7" fmla="*/ 0 w 5049838"/>
              <a:gd name="connsiteY7" fmla="*/ 6164807 h 6858000"/>
              <a:gd name="connsiteX8" fmla="*/ 0 w 5049838"/>
              <a:gd name="connsiteY8" fmla="*/ 0 h 6858000"/>
              <a:gd name="connsiteX9" fmla="*/ 5049838 w 5049838"/>
              <a:gd name="connsiteY9" fmla="*/ 0 h 6858000"/>
              <a:gd name="connsiteX10" fmla="*/ 5049838 w 5049838"/>
              <a:gd name="connsiteY10" fmla="*/ 561288 h 6858000"/>
              <a:gd name="connsiteX11" fmla="*/ 0 w 5049838"/>
              <a:gd name="connsiteY11" fmla="*/ 561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38" h="6858000">
                <a:moveTo>
                  <a:pt x="0" y="6352416"/>
                </a:moveTo>
                <a:lnTo>
                  <a:pt x="5049838" y="6352416"/>
                </a:lnTo>
                <a:lnTo>
                  <a:pt x="5049838" y="6858000"/>
                </a:lnTo>
                <a:lnTo>
                  <a:pt x="0" y="6858000"/>
                </a:lnTo>
                <a:close/>
                <a:moveTo>
                  <a:pt x="0" y="748897"/>
                </a:moveTo>
                <a:lnTo>
                  <a:pt x="5049838" y="748897"/>
                </a:lnTo>
                <a:lnTo>
                  <a:pt x="5049838" y="6164807"/>
                </a:lnTo>
                <a:lnTo>
                  <a:pt x="0" y="6164807"/>
                </a:lnTo>
                <a:close/>
                <a:moveTo>
                  <a:pt x="0" y="0"/>
                </a:moveTo>
                <a:lnTo>
                  <a:pt x="5049838" y="0"/>
                </a:lnTo>
                <a:lnTo>
                  <a:pt x="5049838" y="561288"/>
                </a:lnTo>
                <a:lnTo>
                  <a:pt x="0" y="56128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4D9EF6-D4E3-437B-B415-AB92DE0EA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309" y="561288"/>
            <a:ext cx="1249178" cy="5735424"/>
          </a:xfrm>
          <a:prstGeom prst="rect">
            <a:avLst/>
          </a:prstGeom>
        </p:spPr>
        <p:txBody>
          <a:bodyPr vert="vert270" anchor="ctr"/>
          <a:lstStyle>
            <a:lvl1pPr algn="ctr">
              <a:defRPr sz="540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DA74584F-754F-475B-9B96-16D0E269C60D}"/>
              </a:ext>
            </a:extLst>
          </p:cNvPr>
          <p:cNvSpPr/>
          <p:nvPr userDrawn="1"/>
        </p:nvSpPr>
        <p:spPr>
          <a:xfrm>
            <a:off x="7574792" y="115690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2BFB8B9-5055-4727-932B-0337CD7DE5EB}"/>
              </a:ext>
            </a:extLst>
          </p:cNvPr>
          <p:cNvSpPr/>
          <p:nvPr userDrawn="1"/>
        </p:nvSpPr>
        <p:spPr>
          <a:xfrm>
            <a:off x="7574792" y="2361323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8308BACA-9B0D-46D0-8AF1-54CB58429C15}"/>
              </a:ext>
            </a:extLst>
          </p:cNvPr>
          <p:cNvSpPr/>
          <p:nvPr userDrawn="1"/>
        </p:nvSpPr>
        <p:spPr>
          <a:xfrm>
            <a:off x="7574792" y="356573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="" xmlns:a16="http://schemas.microsoft.com/office/drawing/2014/main" id="{18CCA536-B9EE-4CBD-8BAF-CF84376B76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11538" y="1173447"/>
            <a:ext cx="3080412" cy="89786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="" xmlns:a16="http://schemas.microsoft.com/office/drawing/2014/main" id="{9946B50F-C4C4-4778-A59F-50D22668695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711538" y="2377862"/>
            <a:ext cx="3080412" cy="89786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="" xmlns:a16="http://schemas.microsoft.com/office/drawing/2014/main" id="{C08D710A-877A-435C-B411-051622E833B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11538" y="3593033"/>
            <a:ext cx="3080412" cy="8871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="" xmlns:a16="http://schemas.microsoft.com/office/drawing/2014/main" id="{F15607A8-8859-4C66-A35F-DB5F99344104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98605" y="1280721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7">
            <a:extLst>
              <a:ext uri="{FF2B5EF4-FFF2-40B4-BE49-F238E27FC236}">
                <a16:creationId xmlns="" xmlns:a16="http://schemas.microsoft.com/office/drawing/2014/main" id="{AC2A67DD-D8A8-40A3-830A-D56E08FE99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698605" y="2475700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7" name="Picture Placeholder 7">
            <a:extLst>
              <a:ext uri="{FF2B5EF4-FFF2-40B4-BE49-F238E27FC236}">
                <a16:creationId xmlns="" xmlns:a16="http://schemas.microsoft.com/office/drawing/2014/main" id="{C11F5E49-D91D-4BAD-9986-6A07D658A3B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698605" y="3670679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B663ECBF-61B4-4127-91A1-F92EC8816EEE}"/>
              </a:ext>
            </a:extLst>
          </p:cNvPr>
          <p:cNvSpPr/>
          <p:nvPr userDrawn="1"/>
        </p:nvSpPr>
        <p:spPr>
          <a:xfrm>
            <a:off x="7574791" y="4770153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="" xmlns:a16="http://schemas.microsoft.com/office/drawing/2014/main" id="{29144F20-9535-4045-90D5-CBDD746AD11F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711537" y="4770153"/>
            <a:ext cx="3080412" cy="914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="" xmlns:a16="http://schemas.microsoft.com/office/drawing/2014/main" id="{1EE3C444-3E61-44B7-A96A-831D6A056B8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698604" y="4875094"/>
            <a:ext cx="666774" cy="666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26" grpId="0" animBg="1"/>
      <p:bldP spid="27" grpId="0" animBg="1"/>
      <p:bldP spid="28" grpId="0" animBg="1"/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 animBg="1"/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CABF601-4AA4-469F-99C9-4F6664BB4C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1866901"/>
            <a:ext cx="7950789" cy="3429001"/>
          </a:xfrm>
          <a:custGeom>
            <a:avLst/>
            <a:gdLst>
              <a:gd name="connsiteX0" fmla="*/ 0 w 7950789"/>
              <a:gd name="connsiteY0" fmla="*/ 0 h 3429001"/>
              <a:gd name="connsiteX1" fmla="*/ 7950789 w 7950789"/>
              <a:gd name="connsiteY1" fmla="*/ 0 h 3429001"/>
              <a:gd name="connsiteX2" fmla="*/ 7950789 w 7950789"/>
              <a:gd name="connsiteY2" fmla="*/ 3429001 h 3429001"/>
              <a:gd name="connsiteX3" fmla="*/ 0 w 7950789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789" h="3429001">
                <a:moveTo>
                  <a:pt x="0" y="0"/>
                </a:moveTo>
                <a:lnTo>
                  <a:pt x="7950789" y="0"/>
                </a:lnTo>
                <a:lnTo>
                  <a:pt x="7950789" y="3429001"/>
                </a:lnTo>
                <a:lnTo>
                  <a:pt x="0" y="342900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31C00B-BBA6-4193-A387-0AD45DB45B53}"/>
              </a:ext>
            </a:extLst>
          </p:cNvPr>
          <p:cNvSpPr/>
          <p:nvPr userDrawn="1"/>
        </p:nvSpPr>
        <p:spPr>
          <a:xfrm>
            <a:off x="533397" y="5467351"/>
            <a:ext cx="11658603" cy="609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8A6AB3E-B044-4CD9-AFA0-0F1F2A1A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8" y="936137"/>
            <a:ext cx="7245938" cy="759315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3A4452F2-B7F8-4722-986D-F99E82BEBF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40750" y="1866898"/>
            <a:ext cx="3256298" cy="342900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C55EEFCD-4DDE-47D9-9EA3-8AA73ECCEE3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38250" y="5528064"/>
            <a:ext cx="7245936" cy="4726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954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BBE3833B-D493-46CB-9BF9-56929131C3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89991" y="1527843"/>
            <a:ext cx="2265875" cy="2265876"/>
          </a:xfrm>
          <a:custGeom>
            <a:avLst/>
            <a:gdLst>
              <a:gd name="connsiteX0" fmla="*/ 1118522 w 2265875"/>
              <a:gd name="connsiteY0" fmla="*/ 25 h 2265876"/>
              <a:gd name="connsiteX1" fmla="*/ 1328878 w 2265875"/>
              <a:gd name="connsiteY1" fmla="*/ 84038 h 2265876"/>
              <a:gd name="connsiteX2" fmla="*/ 2176514 w 2265875"/>
              <a:gd name="connsiteY2" fmla="*/ 910374 h 2265876"/>
              <a:gd name="connsiteX3" fmla="*/ 2181839 w 2265875"/>
              <a:gd name="connsiteY3" fmla="*/ 1328879 h 2265876"/>
              <a:gd name="connsiteX4" fmla="*/ 1355504 w 2265875"/>
              <a:gd name="connsiteY4" fmla="*/ 2176515 h 2265876"/>
              <a:gd name="connsiteX5" fmla="*/ 936998 w 2265875"/>
              <a:gd name="connsiteY5" fmla="*/ 2181840 h 2265876"/>
              <a:gd name="connsiteX6" fmla="*/ 89362 w 2265875"/>
              <a:gd name="connsiteY6" fmla="*/ 1355505 h 2265876"/>
              <a:gd name="connsiteX7" fmla="*/ 84037 w 2265875"/>
              <a:gd name="connsiteY7" fmla="*/ 936999 h 2265876"/>
              <a:gd name="connsiteX8" fmla="*/ 910372 w 2265875"/>
              <a:gd name="connsiteY8" fmla="*/ 89364 h 2265876"/>
              <a:gd name="connsiteX9" fmla="*/ 1118522 w 2265875"/>
              <a:gd name="connsiteY9" fmla="*/ 25 h 226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5875" h="2265876">
                <a:moveTo>
                  <a:pt x="1118522" y="25"/>
                </a:moveTo>
                <a:cubicBezTo>
                  <a:pt x="1194257" y="-938"/>
                  <a:pt x="1270359" y="26990"/>
                  <a:pt x="1328878" y="84038"/>
                </a:cubicBezTo>
                <a:lnTo>
                  <a:pt x="2176514" y="910374"/>
                </a:lnTo>
                <a:cubicBezTo>
                  <a:pt x="2293551" y="1024470"/>
                  <a:pt x="2295936" y="1211841"/>
                  <a:pt x="2181839" y="1328879"/>
                </a:cubicBezTo>
                <a:lnTo>
                  <a:pt x="1355504" y="2176515"/>
                </a:lnTo>
                <a:cubicBezTo>
                  <a:pt x="1241407" y="2293552"/>
                  <a:pt x="1054036" y="2295937"/>
                  <a:pt x="936998" y="2181840"/>
                </a:cubicBezTo>
                <a:lnTo>
                  <a:pt x="89362" y="1355505"/>
                </a:lnTo>
                <a:cubicBezTo>
                  <a:pt x="-27675" y="1241408"/>
                  <a:pt x="-30060" y="1054037"/>
                  <a:pt x="84037" y="936999"/>
                </a:cubicBezTo>
                <a:lnTo>
                  <a:pt x="910372" y="89364"/>
                </a:lnTo>
                <a:cubicBezTo>
                  <a:pt x="967421" y="30845"/>
                  <a:pt x="1042788" y="989"/>
                  <a:pt x="1118522" y="2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48DC57F-C1F4-4183-A91E-4FB7B320C4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7535" y="1527843"/>
            <a:ext cx="2265876" cy="2265876"/>
          </a:xfrm>
          <a:custGeom>
            <a:avLst/>
            <a:gdLst>
              <a:gd name="connsiteX0" fmla="*/ 1118522 w 2265876"/>
              <a:gd name="connsiteY0" fmla="*/ 25 h 2265876"/>
              <a:gd name="connsiteX1" fmla="*/ 1328878 w 2265876"/>
              <a:gd name="connsiteY1" fmla="*/ 84038 h 2265876"/>
              <a:gd name="connsiteX2" fmla="*/ 2176514 w 2265876"/>
              <a:gd name="connsiteY2" fmla="*/ 910374 h 2265876"/>
              <a:gd name="connsiteX3" fmla="*/ 2181839 w 2265876"/>
              <a:gd name="connsiteY3" fmla="*/ 1328879 h 2265876"/>
              <a:gd name="connsiteX4" fmla="*/ 1355504 w 2265876"/>
              <a:gd name="connsiteY4" fmla="*/ 2176515 h 2265876"/>
              <a:gd name="connsiteX5" fmla="*/ 936998 w 2265876"/>
              <a:gd name="connsiteY5" fmla="*/ 2181840 h 2265876"/>
              <a:gd name="connsiteX6" fmla="*/ 89363 w 2265876"/>
              <a:gd name="connsiteY6" fmla="*/ 1355505 h 2265876"/>
              <a:gd name="connsiteX7" fmla="*/ 84037 w 2265876"/>
              <a:gd name="connsiteY7" fmla="*/ 936999 h 2265876"/>
              <a:gd name="connsiteX8" fmla="*/ 910373 w 2265876"/>
              <a:gd name="connsiteY8" fmla="*/ 89364 h 2265876"/>
              <a:gd name="connsiteX9" fmla="*/ 1118522 w 2265876"/>
              <a:gd name="connsiteY9" fmla="*/ 25 h 226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5876" h="2265876">
                <a:moveTo>
                  <a:pt x="1118522" y="25"/>
                </a:moveTo>
                <a:cubicBezTo>
                  <a:pt x="1194257" y="-938"/>
                  <a:pt x="1270359" y="26990"/>
                  <a:pt x="1328878" y="84038"/>
                </a:cubicBezTo>
                <a:lnTo>
                  <a:pt x="2176514" y="910374"/>
                </a:lnTo>
                <a:cubicBezTo>
                  <a:pt x="2293552" y="1024470"/>
                  <a:pt x="2295936" y="1211841"/>
                  <a:pt x="2181839" y="1328879"/>
                </a:cubicBezTo>
                <a:lnTo>
                  <a:pt x="1355504" y="2176515"/>
                </a:lnTo>
                <a:cubicBezTo>
                  <a:pt x="1241407" y="2293552"/>
                  <a:pt x="1054036" y="2295937"/>
                  <a:pt x="936998" y="2181840"/>
                </a:cubicBezTo>
                <a:lnTo>
                  <a:pt x="89363" y="1355505"/>
                </a:lnTo>
                <a:cubicBezTo>
                  <a:pt x="-27675" y="1241408"/>
                  <a:pt x="-30059" y="1054037"/>
                  <a:pt x="84037" y="936999"/>
                </a:cubicBezTo>
                <a:lnTo>
                  <a:pt x="910373" y="89364"/>
                </a:lnTo>
                <a:cubicBezTo>
                  <a:pt x="967421" y="30845"/>
                  <a:pt x="1042788" y="989"/>
                  <a:pt x="1118522" y="2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CBA7C3C-3D87-4396-AEAF-EBD431BFA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16379" cy="6858000"/>
          </a:xfrm>
          <a:custGeom>
            <a:avLst/>
            <a:gdLst>
              <a:gd name="connsiteX0" fmla="*/ 0 w 5325979"/>
              <a:gd name="connsiteY0" fmla="*/ 0 h 6858000"/>
              <a:gd name="connsiteX1" fmla="*/ 5325979 w 5325979"/>
              <a:gd name="connsiteY1" fmla="*/ 0 h 6858000"/>
              <a:gd name="connsiteX2" fmla="*/ 5325979 w 5325979"/>
              <a:gd name="connsiteY2" fmla="*/ 6858000 h 6858000"/>
              <a:gd name="connsiteX3" fmla="*/ 0 w 53259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979" h="6858000">
                <a:moveTo>
                  <a:pt x="0" y="0"/>
                </a:moveTo>
                <a:lnTo>
                  <a:pt x="5325979" y="0"/>
                </a:lnTo>
                <a:lnTo>
                  <a:pt x="532597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35A7055D-C39D-439A-9B06-9531C349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534" y="365126"/>
            <a:ext cx="5826182" cy="948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D0626BAF-F893-432F-8705-F2AF51CA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7535" y="3915177"/>
            <a:ext cx="2753725" cy="2557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23074E24-C87D-4E12-ACA8-FEF88A367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9991" y="3915177"/>
            <a:ext cx="2753725" cy="2557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C3FAD43-0D52-4EFE-8677-AADCD3ECDCF5}"/>
              </a:ext>
            </a:extLst>
          </p:cNvPr>
          <p:cNvCxnSpPr>
            <a:cxnSpLocks/>
          </p:cNvCxnSpPr>
          <p:nvPr userDrawn="1"/>
        </p:nvCxnSpPr>
        <p:spPr>
          <a:xfrm>
            <a:off x="5177757" y="1939969"/>
            <a:ext cx="0" cy="415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7" grpId="0" animBg="1"/>
      <p:bldP spid="16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67CBBC1-927D-41D4-AA55-F28022A5B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98359"/>
            <a:ext cx="4219074" cy="5959642"/>
          </a:xfrm>
          <a:custGeom>
            <a:avLst/>
            <a:gdLst>
              <a:gd name="connsiteX0" fmla="*/ 0 w 4295274"/>
              <a:gd name="connsiteY0" fmla="*/ 0 h 5590793"/>
              <a:gd name="connsiteX1" fmla="*/ 4295274 w 4295274"/>
              <a:gd name="connsiteY1" fmla="*/ 0 h 5590793"/>
              <a:gd name="connsiteX2" fmla="*/ 4295274 w 4295274"/>
              <a:gd name="connsiteY2" fmla="*/ 5590793 h 5590793"/>
              <a:gd name="connsiteX3" fmla="*/ 0 w 4295274"/>
              <a:gd name="connsiteY3" fmla="*/ 5590793 h 55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274" h="5590793">
                <a:moveTo>
                  <a:pt x="0" y="0"/>
                </a:moveTo>
                <a:lnTo>
                  <a:pt x="4295274" y="0"/>
                </a:lnTo>
                <a:lnTo>
                  <a:pt x="4295274" y="5590793"/>
                </a:lnTo>
                <a:lnTo>
                  <a:pt x="0" y="559079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1A6A0B6-2B40-4993-BC4A-EAB2A7A6CB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54" y="0"/>
            <a:ext cx="1832951" cy="6858000"/>
          </a:xfrm>
          <a:custGeom>
            <a:avLst/>
            <a:gdLst>
              <a:gd name="connsiteX0" fmla="*/ 0 w 4295274"/>
              <a:gd name="connsiteY0" fmla="*/ 0 h 5590793"/>
              <a:gd name="connsiteX1" fmla="*/ 4295274 w 4295274"/>
              <a:gd name="connsiteY1" fmla="*/ 0 h 5590793"/>
              <a:gd name="connsiteX2" fmla="*/ 4295274 w 4295274"/>
              <a:gd name="connsiteY2" fmla="*/ 5590793 h 5590793"/>
              <a:gd name="connsiteX3" fmla="*/ 0 w 4295274"/>
              <a:gd name="connsiteY3" fmla="*/ 5590793 h 55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274" h="5590793">
                <a:moveTo>
                  <a:pt x="0" y="0"/>
                </a:moveTo>
                <a:lnTo>
                  <a:pt x="4295274" y="0"/>
                </a:lnTo>
                <a:lnTo>
                  <a:pt x="4295274" y="5590793"/>
                </a:lnTo>
                <a:lnTo>
                  <a:pt x="0" y="559079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5">
            <a:extLst>
              <a:ext uri="{FF2B5EF4-FFF2-40B4-BE49-F238E27FC236}">
                <a16:creationId xmlns="" xmlns:a16="http://schemas.microsoft.com/office/drawing/2014/main" id="{616FDC00-D33E-48F5-83A0-7DD36EA8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917" y="706766"/>
            <a:ext cx="5201655" cy="720818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="" xmlns:a16="http://schemas.microsoft.com/office/drawing/2014/main" id="{967EC506-8D8A-46A0-BB80-3B5971D2E62D}"/>
              </a:ext>
            </a:extLst>
          </p:cNvPr>
          <p:cNvSpPr/>
          <p:nvPr userDrawn="1"/>
        </p:nvSpPr>
        <p:spPr>
          <a:xfrm>
            <a:off x="6444914" y="1645925"/>
            <a:ext cx="1125723" cy="1125723"/>
          </a:xfrm>
          <a:prstGeom prst="donut">
            <a:avLst>
              <a:gd name="adj" fmla="val 105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="" xmlns:a16="http://schemas.microsoft.com/office/drawing/2014/main" id="{0247FA76-5963-48D7-8EBC-EBA85BF7F66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570639" y="1848377"/>
            <a:ext cx="4075933" cy="72081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EAD7468D-BF49-4B04-BE2E-8330691862A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570636" y="3243453"/>
            <a:ext cx="4075935" cy="72081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8ACE3568-98C8-49CA-8892-E5D47AB2812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570636" y="4638528"/>
            <a:ext cx="4075936" cy="72081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Circle: Hollow 18">
            <a:extLst>
              <a:ext uri="{FF2B5EF4-FFF2-40B4-BE49-F238E27FC236}">
                <a16:creationId xmlns="" xmlns:a16="http://schemas.microsoft.com/office/drawing/2014/main" id="{CA116BA6-7715-4421-8AD9-16AF837BB993}"/>
              </a:ext>
            </a:extLst>
          </p:cNvPr>
          <p:cNvSpPr/>
          <p:nvPr userDrawn="1"/>
        </p:nvSpPr>
        <p:spPr>
          <a:xfrm>
            <a:off x="6444914" y="3041000"/>
            <a:ext cx="1125723" cy="1125723"/>
          </a:xfrm>
          <a:prstGeom prst="donut">
            <a:avLst>
              <a:gd name="adj" fmla="val 105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="" xmlns:a16="http://schemas.microsoft.com/office/drawing/2014/main" id="{90CB2E04-4F78-439B-BC73-EF4C7751E93B}"/>
              </a:ext>
            </a:extLst>
          </p:cNvPr>
          <p:cNvSpPr/>
          <p:nvPr userDrawn="1"/>
        </p:nvSpPr>
        <p:spPr>
          <a:xfrm>
            <a:off x="6444914" y="4436075"/>
            <a:ext cx="1125723" cy="1125723"/>
          </a:xfrm>
          <a:prstGeom prst="donut">
            <a:avLst>
              <a:gd name="adj" fmla="val 105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A9DC3CD4-B56E-4DA6-9712-FBAE7995EEC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740129" y="1934105"/>
            <a:ext cx="545188" cy="545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E208FE89-5047-40DA-94DA-EDD6BF53D7D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741676" y="3331267"/>
            <a:ext cx="545188" cy="545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3" name="Picture Placeholder 7">
            <a:extLst>
              <a:ext uri="{FF2B5EF4-FFF2-40B4-BE49-F238E27FC236}">
                <a16:creationId xmlns="" xmlns:a16="http://schemas.microsoft.com/office/drawing/2014/main" id="{155AC473-6F6A-4C74-B009-0C0D916626A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743223" y="4728429"/>
            <a:ext cx="545188" cy="545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/>
      <p:bldP spid="22" grpId="0"/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123A96B-7A14-420E-8FC2-0DDAD2809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1074" y="3429000"/>
            <a:ext cx="3400927" cy="3429000"/>
          </a:xfrm>
          <a:custGeom>
            <a:avLst/>
            <a:gdLst>
              <a:gd name="connsiteX0" fmla="*/ 0 w 3400927"/>
              <a:gd name="connsiteY0" fmla="*/ 0 h 3429000"/>
              <a:gd name="connsiteX1" fmla="*/ 3400927 w 3400927"/>
              <a:gd name="connsiteY1" fmla="*/ 0 h 3429000"/>
              <a:gd name="connsiteX2" fmla="*/ 3400927 w 3400927"/>
              <a:gd name="connsiteY2" fmla="*/ 3429000 h 3429000"/>
              <a:gd name="connsiteX3" fmla="*/ 0 w 340092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927" h="3429000">
                <a:moveTo>
                  <a:pt x="0" y="0"/>
                </a:moveTo>
                <a:lnTo>
                  <a:pt x="3400927" y="0"/>
                </a:lnTo>
                <a:lnTo>
                  <a:pt x="340092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BD8C4AB-BB89-47C0-A0E5-0F6C697B3C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0147" y="0"/>
            <a:ext cx="3400927" cy="3429000"/>
          </a:xfrm>
          <a:custGeom>
            <a:avLst/>
            <a:gdLst>
              <a:gd name="connsiteX0" fmla="*/ 0 w 3400927"/>
              <a:gd name="connsiteY0" fmla="*/ 0 h 3429000"/>
              <a:gd name="connsiteX1" fmla="*/ 3400927 w 3400927"/>
              <a:gd name="connsiteY1" fmla="*/ 0 h 3429000"/>
              <a:gd name="connsiteX2" fmla="*/ 3400927 w 3400927"/>
              <a:gd name="connsiteY2" fmla="*/ 3429000 h 3429000"/>
              <a:gd name="connsiteX3" fmla="*/ 0 w 340092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927" h="3429000">
                <a:moveTo>
                  <a:pt x="0" y="0"/>
                </a:moveTo>
                <a:lnTo>
                  <a:pt x="3400927" y="0"/>
                </a:lnTo>
                <a:lnTo>
                  <a:pt x="340092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B186388-9EEA-4A23-AF09-D6EDD956F9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5390147" cy="3429000"/>
          </a:xfrm>
          <a:custGeom>
            <a:avLst/>
            <a:gdLst>
              <a:gd name="connsiteX0" fmla="*/ 0 w 5390147"/>
              <a:gd name="connsiteY0" fmla="*/ 0 h 3429000"/>
              <a:gd name="connsiteX1" fmla="*/ 5390147 w 5390147"/>
              <a:gd name="connsiteY1" fmla="*/ 0 h 3429000"/>
              <a:gd name="connsiteX2" fmla="*/ 5390147 w 5390147"/>
              <a:gd name="connsiteY2" fmla="*/ 3429000 h 3429000"/>
              <a:gd name="connsiteX3" fmla="*/ 0 w 539014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0147" h="3429000">
                <a:moveTo>
                  <a:pt x="0" y="0"/>
                </a:moveTo>
                <a:lnTo>
                  <a:pt x="5390147" y="0"/>
                </a:lnTo>
                <a:lnTo>
                  <a:pt x="539014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5" name="Title 15">
            <a:extLst>
              <a:ext uri="{FF2B5EF4-FFF2-40B4-BE49-F238E27FC236}">
                <a16:creationId xmlns="" xmlns:a16="http://schemas.microsoft.com/office/drawing/2014/main" id="{1A0C96E6-0FD5-4ECC-8394-7F328E27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826026"/>
            <a:ext cx="4764507" cy="889377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="" xmlns:a16="http://schemas.microsoft.com/office/drawing/2014/main" id="{DA68B9CA-8F08-469E-99C1-7A780FC94C5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2925" y="2163650"/>
            <a:ext cx="4082598" cy="10445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22D5B99-385F-417A-A881-53321D8FB3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91199" y="4492327"/>
            <a:ext cx="2823412" cy="13023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2AAB3389-5306-43C0-B34E-C6B0BDDBB31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5663" y="1063865"/>
            <a:ext cx="2823412" cy="13023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204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8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6ADC03D-C58C-4C17-8AFE-3D9C2EA66371}"/>
              </a:ext>
            </a:extLst>
          </p:cNvPr>
          <p:cNvSpPr/>
          <p:nvPr userDrawn="1"/>
        </p:nvSpPr>
        <p:spPr>
          <a:xfrm>
            <a:off x="838200" y="3118615"/>
            <a:ext cx="4360572" cy="3233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34C723-A82A-4E56-80D7-F03C42909B25}"/>
              </a:ext>
            </a:extLst>
          </p:cNvPr>
          <p:cNvSpPr/>
          <p:nvPr userDrawn="1"/>
        </p:nvSpPr>
        <p:spPr>
          <a:xfrm>
            <a:off x="6993228" y="3118615"/>
            <a:ext cx="4360572" cy="3233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EAB00D4D-166D-420B-BC44-7ACDBB0E6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8986" y="1479335"/>
            <a:ext cx="3223372" cy="3510383"/>
          </a:xfrm>
          <a:custGeom>
            <a:avLst/>
            <a:gdLst>
              <a:gd name="connsiteX0" fmla="*/ 600193 w 3223372"/>
              <a:gd name="connsiteY0" fmla="*/ 380 h 3510383"/>
              <a:gd name="connsiteX1" fmla="*/ 661591 w 3223372"/>
              <a:gd name="connsiteY1" fmla="*/ 9967 h 3510383"/>
              <a:gd name="connsiteX2" fmla="*/ 934247 w 3223372"/>
              <a:gd name="connsiteY2" fmla="*/ 98181 h 3510383"/>
              <a:gd name="connsiteX3" fmla="*/ 1031482 w 3223372"/>
              <a:gd name="connsiteY3" fmla="*/ 142286 h 3510383"/>
              <a:gd name="connsiteX4" fmla="*/ 1125333 w 3223372"/>
              <a:gd name="connsiteY4" fmla="*/ 188067 h 3510383"/>
              <a:gd name="connsiteX5" fmla="*/ 1116983 w 3223372"/>
              <a:gd name="connsiteY5" fmla="*/ 161797 h 3510383"/>
              <a:gd name="connsiteX6" fmla="*/ 1217300 w 3223372"/>
              <a:gd name="connsiteY6" fmla="*/ 380 h 3510383"/>
              <a:gd name="connsiteX7" fmla="*/ 1278698 w 3223372"/>
              <a:gd name="connsiteY7" fmla="*/ 9967 h 3510383"/>
              <a:gd name="connsiteX8" fmla="*/ 1551354 w 3223372"/>
              <a:gd name="connsiteY8" fmla="*/ 98181 h 3510383"/>
              <a:gd name="connsiteX9" fmla="*/ 1648588 w 3223372"/>
              <a:gd name="connsiteY9" fmla="*/ 142286 h 3510383"/>
              <a:gd name="connsiteX10" fmla="*/ 1746674 w 3223372"/>
              <a:gd name="connsiteY10" fmla="*/ 190133 h 3510383"/>
              <a:gd name="connsiteX11" fmla="*/ 1748579 w 3223372"/>
              <a:gd name="connsiteY11" fmla="*/ 188647 h 3510383"/>
              <a:gd name="connsiteX12" fmla="*/ 1874506 w 3223372"/>
              <a:gd name="connsiteY12" fmla="*/ 150304 h 3510383"/>
              <a:gd name="connsiteX13" fmla="*/ 1960714 w 3223372"/>
              <a:gd name="connsiteY13" fmla="*/ 260569 h 3510383"/>
              <a:gd name="connsiteX14" fmla="*/ 1961454 w 3223372"/>
              <a:gd name="connsiteY14" fmla="*/ 291721 h 3510383"/>
              <a:gd name="connsiteX15" fmla="*/ 1968357 w 3223372"/>
              <a:gd name="connsiteY15" fmla="*/ 294651 h 3510383"/>
              <a:gd name="connsiteX16" fmla="*/ 2140770 w 3223372"/>
              <a:gd name="connsiteY16" fmla="*/ 314699 h 3510383"/>
              <a:gd name="connsiteX17" fmla="*/ 2317195 w 3223372"/>
              <a:gd name="connsiteY17" fmla="*/ 226488 h 3510383"/>
              <a:gd name="connsiteX18" fmla="*/ 2491613 w 3223372"/>
              <a:gd name="connsiteY18" fmla="*/ 150304 h 3510383"/>
              <a:gd name="connsiteX19" fmla="*/ 2577821 w 3223372"/>
              <a:gd name="connsiteY19" fmla="*/ 260569 h 3510383"/>
              <a:gd name="connsiteX20" fmla="*/ 2525694 w 3223372"/>
              <a:gd name="connsiteY20" fmla="*/ 515181 h 3510383"/>
              <a:gd name="connsiteX21" fmla="*/ 2281107 w 3223372"/>
              <a:gd name="connsiteY21" fmla="*/ 892088 h 3510383"/>
              <a:gd name="connsiteX22" fmla="*/ 2257050 w 3223372"/>
              <a:gd name="connsiteY22" fmla="*/ 976289 h 3510383"/>
              <a:gd name="connsiteX23" fmla="*/ 2309177 w 3223372"/>
              <a:gd name="connsiteY23" fmla="*/ 1048464 h 3510383"/>
              <a:gd name="connsiteX24" fmla="*/ 2730189 w 3223372"/>
              <a:gd name="connsiteY24" fmla="*/ 1401314 h 3510383"/>
              <a:gd name="connsiteX25" fmla="*/ 3079026 w 3223372"/>
              <a:gd name="connsiteY25" fmla="*/ 1926576 h 3510383"/>
              <a:gd name="connsiteX26" fmla="*/ 3223372 w 3223372"/>
              <a:gd name="connsiteY26" fmla="*/ 2600193 h 3510383"/>
              <a:gd name="connsiteX27" fmla="*/ 3175258 w 3223372"/>
              <a:gd name="connsiteY27" fmla="*/ 2949034 h 3510383"/>
              <a:gd name="connsiteX28" fmla="*/ 3165234 w 3223372"/>
              <a:gd name="connsiteY28" fmla="*/ 3063308 h 3510383"/>
              <a:gd name="connsiteX29" fmla="*/ 3191297 w 3223372"/>
              <a:gd name="connsiteY29" fmla="*/ 3177582 h 3510383"/>
              <a:gd name="connsiteX30" fmla="*/ 3187285 w 3223372"/>
              <a:gd name="connsiteY30" fmla="*/ 3366037 h 3510383"/>
              <a:gd name="connsiteX31" fmla="*/ 3117116 w 3223372"/>
              <a:gd name="connsiteY31" fmla="*/ 3392097 h 3510383"/>
              <a:gd name="connsiteX32" fmla="*/ 3016875 w 3223372"/>
              <a:gd name="connsiteY32" fmla="*/ 3376061 h 3510383"/>
              <a:gd name="connsiteX33" fmla="*/ 2898592 w 3223372"/>
              <a:gd name="connsiteY33" fmla="*/ 3360022 h 3510383"/>
              <a:gd name="connsiteX34" fmla="*/ 2786321 w 3223372"/>
              <a:gd name="connsiteY34" fmla="*/ 3382073 h 3510383"/>
              <a:gd name="connsiteX35" fmla="*/ 2389369 w 3223372"/>
              <a:gd name="connsiteY35" fmla="*/ 3486326 h 3510383"/>
              <a:gd name="connsiteX36" fmla="*/ 1924249 w 3223372"/>
              <a:gd name="connsiteY36" fmla="*/ 3510383 h 3510383"/>
              <a:gd name="connsiteX37" fmla="*/ 1668635 w 3223372"/>
              <a:gd name="connsiteY37" fmla="*/ 3504368 h 3510383"/>
              <a:gd name="connsiteX38" fmla="*/ 1614895 w 3223372"/>
              <a:gd name="connsiteY38" fmla="*/ 3500762 h 3510383"/>
              <a:gd name="connsiteX39" fmla="*/ 1561755 w 3223372"/>
              <a:gd name="connsiteY39" fmla="*/ 3504368 h 3510383"/>
              <a:gd name="connsiteX40" fmla="*/ 1307142 w 3223372"/>
              <a:gd name="connsiteY40" fmla="*/ 3510383 h 3510383"/>
              <a:gd name="connsiteX41" fmla="*/ 838015 w 3223372"/>
              <a:gd name="connsiteY41" fmla="*/ 3486326 h 3510383"/>
              <a:gd name="connsiteX42" fmla="*/ 449081 w 3223372"/>
              <a:gd name="connsiteY42" fmla="*/ 3386085 h 3510383"/>
              <a:gd name="connsiteX43" fmla="*/ 334804 w 3223372"/>
              <a:gd name="connsiteY43" fmla="*/ 3364031 h 3510383"/>
              <a:gd name="connsiteX44" fmla="*/ 216521 w 3223372"/>
              <a:gd name="connsiteY44" fmla="*/ 3378064 h 3510383"/>
              <a:gd name="connsiteX45" fmla="*/ 52127 w 3223372"/>
              <a:gd name="connsiteY45" fmla="*/ 3366037 h 3510383"/>
              <a:gd name="connsiteX46" fmla="*/ 44105 w 3223372"/>
              <a:gd name="connsiteY46" fmla="*/ 3197630 h 3510383"/>
              <a:gd name="connsiteX47" fmla="*/ 66160 w 3223372"/>
              <a:gd name="connsiteY47" fmla="*/ 3083356 h 3510383"/>
              <a:gd name="connsiteX48" fmla="*/ 52127 w 3223372"/>
              <a:gd name="connsiteY48" fmla="*/ 2965073 h 3510383"/>
              <a:gd name="connsiteX49" fmla="*/ 0 w 3223372"/>
              <a:gd name="connsiteY49" fmla="*/ 2600193 h 3510383"/>
              <a:gd name="connsiteX50" fmla="*/ 140337 w 3223372"/>
              <a:gd name="connsiteY50" fmla="*/ 1938603 h 3510383"/>
              <a:gd name="connsiteX51" fmla="*/ 477147 w 3223372"/>
              <a:gd name="connsiteY51" fmla="*/ 1417350 h 3510383"/>
              <a:gd name="connsiteX52" fmla="*/ 890142 w 3223372"/>
              <a:gd name="connsiteY52" fmla="*/ 1064503 h 3510383"/>
              <a:gd name="connsiteX53" fmla="*/ 946274 w 3223372"/>
              <a:gd name="connsiteY53" fmla="*/ 984311 h 3510383"/>
              <a:gd name="connsiteX54" fmla="*/ 926226 w 3223372"/>
              <a:gd name="connsiteY54" fmla="*/ 896097 h 3510383"/>
              <a:gd name="connsiteX55" fmla="*/ 549322 w 3223372"/>
              <a:gd name="connsiteY55" fmla="*/ 294651 h 3510383"/>
              <a:gd name="connsiteX56" fmla="*/ 600193 w 3223372"/>
              <a:gd name="connsiteY56" fmla="*/ 380 h 351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23372" h="3510383">
                <a:moveTo>
                  <a:pt x="600193" y="380"/>
                </a:moveTo>
                <a:cubicBezTo>
                  <a:pt x="618403" y="1426"/>
                  <a:pt x="638869" y="4623"/>
                  <a:pt x="661591" y="9967"/>
                </a:cubicBezTo>
                <a:cubicBezTo>
                  <a:pt x="752475" y="31354"/>
                  <a:pt x="843363" y="60755"/>
                  <a:pt x="934247" y="98181"/>
                </a:cubicBezTo>
                <a:cubicBezTo>
                  <a:pt x="962315" y="110210"/>
                  <a:pt x="994726" y="124911"/>
                  <a:pt x="1031482" y="142286"/>
                </a:cubicBezTo>
                <a:lnTo>
                  <a:pt x="1125333" y="188067"/>
                </a:lnTo>
                <a:lnTo>
                  <a:pt x="1116983" y="161797"/>
                </a:lnTo>
                <a:cubicBezTo>
                  <a:pt x="1088257" y="48705"/>
                  <a:pt x="1121696" y="-5100"/>
                  <a:pt x="1217300" y="380"/>
                </a:cubicBezTo>
                <a:cubicBezTo>
                  <a:pt x="1235510" y="1426"/>
                  <a:pt x="1255976" y="4623"/>
                  <a:pt x="1278698" y="9967"/>
                </a:cubicBezTo>
                <a:cubicBezTo>
                  <a:pt x="1369582" y="31354"/>
                  <a:pt x="1460470" y="60755"/>
                  <a:pt x="1551354" y="98181"/>
                </a:cubicBezTo>
                <a:cubicBezTo>
                  <a:pt x="1579422" y="110210"/>
                  <a:pt x="1611833" y="124911"/>
                  <a:pt x="1648588" y="142286"/>
                </a:cubicBezTo>
                <a:lnTo>
                  <a:pt x="1746674" y="190133"/>
                </a:lnTo>
                <a:lnTo>
                  <a:pt x="1748579" y="188647"/>
                </a:lnTo>
                <a:cubicBezTo>
                  <a:pt x="1795442" y="157071"/>
                  <a:pt x="1837419" y="144291"/>
                  <a:pt x="1874506" y="150304"/>
                </a:cubicBezTo>
                <a:cubicBezTo>
                  <a:pt x="1923959" y="158326"/>
                  <a:pt x="1952696" y="195081"/>
                  <a:pt x="1960714" y="260569"/>
                </a:cubicBezTo>
                <a:lnTo>
                  <a:pt x="1961454" y="291721"/>
                </a:lnTo>
                <a:lnTo>
                  <a:pt x="1968357" y="294651"/>
                </a:lnTo>
                <a:cubicBezTo>
                  <a:pt x="2032511" y="316037"/>
                  <a:pt x="2089982" y="322720"/>
                  <a:pt x="2140770" y="314699"/>
                </a:cubicBezTo>
                <a:cubicBezTo>
                  <a:pt x="2199579" y="306681"/>
                  <a:pt x="2258385" y="277276"/>
                  <a:pt x="2317195" y="226488"/>
                </a:cubicBezTo>
                <a:cubicBezTo>
                  <a:pt x="2384022" y="167679"/>
                  <a:pt x="2442164" y="142286"/>
                  <a:pt x="2491613" y="150304"/>
                </a:cubicBezTo>
                <a:cubicBezTo>
                  <a:pt x="2541066" y="158326"/>
                  <a:pt x="2569803" y="195081"/>
                  <a:pt x="2577821" y="260569"/>
                </a:cubicBezTo>
                <a:cubicBezTo>
                  <a:pt x="2585839" y="326061"/>
                  <a:pt x="2568465" y="410931"/>
                  <a:pt x="2525694" y="515181"/>
                </a:cubicBezTo>
                <a:cubicBezTo>
                  <a:pt x="2472233" y="632800"/>
                  <a:pt x="2390705" y="758433"/>
                  <a:pt x="2281107" y="892088"/>
                </a:cubicBezTo>
                <a:cubicBezTo>
                  <a:pt x="2259724" y="918819"/>
                  <a:pt x="2251702" y="946888"/>
                  <a:pt x="2257050" y="976289"/>
                </a:cubicBezTo>
                <a:cubicBezTo>
                  <a:pt x="2262397" y="1005694"/>
                  <a:pt x="2279772" y="1029751"/>
                  <a:pt x="2309177" y="1048464"/>
                </a:cubicBezTo>
                <a:cubicBezTo>
                  <a:pt x="2461541" y="1142022"/>
                  <a:pt x="2601878" y="1259638"/>
                  <a:pt x="2730189" y="1401314"/>
                </a:cubicBezTo>
                <a:cubicBezTo>
                  <a:pt x="2877209" y="1561699"/>
                  <a:pt x="2993486" y="1736786"/>
                  <a:pt x="3079026" y="1926576"/>
                </a:cubicBezTo>
                <a:cubicBezTo>
                  <a:pt x="3175258" y="2145767"/>
                  <a:pt x="3223372" y="2370310"/>
                  <a:pt x="3223372" y="2600193"/>
                </a:cubicBezTo>
                <a:cubicBezTo>
                  <a:pt x="3223372" y="2731177"/>
                  <a:pt x="3207333" y="2847454"/>
                  <a:pt x="3175258" y="2949034"/>
                </a:cubicBezTo>
                <a:cubicBezTo>
                  <a:pt x="3164566" y="2981109"/>
                  <a:pt x="3161225" y="3019202"/>
                  <a:pt x="3165234" y="3063308"/>
                </a:cubicBezTo>
                <a:cubicBezTo>
                  <a:pt x="3169243" y="3107413"/>
                  <a:pt x="3177932" y="3145507"/>
                  <a:pt x="3191297" y="3177582"/>
                </a:cubicBezTo>
                <a:cubicBezTo>
                  <a:pt x="3226046" y="3268466"/>
                  <a:pt x="3224711" y="3331285"/>
                  <a:pt x="3187285" y="3366037"/>
                </a:cubicBezTo>
                <a:cubicBezTo>
                  <a:pt x="3171249" y="3382073"/>
                  <a:pt x="3147859" y="3390762"/>
                  <a:pt x="3117116" y="3392097"/>
                </a:cubicBezTo>
                <a:cubicBezTo>
                  <a:pt x="3086376" y="3393435"/>
                  <a:pt x="3052962" y="3388088"/>
                  <a:pt x="3016875" y="3376061"/>
                </a:cubicBezTo>
                <a:cubicBezTo>
                  <a:pt x="2980791" y="3364031"/>
                  <a:pt x="2941362" y="3358683"/>
                  <a:pt x="2898592" y="3360022"/>
                </a:cubicBezTo>
                <a:cubicBezTo>
                  <a:pt x="2855822" y="3361357"/>
                  <a:pt x="2818399" y="3368707"/>
                  <a:pt x="2786321" y="3382073"/>
                </a:cubicBezTo>
                <a:cubicBezTo>
                  <a:pt x="2676727" y="3430190"/>
                  <a:pt x="2544407" y="3464939"/>
                  <a:pt x="2389369" y="3486326"/>
                </a:cubicBezTo>
                <a:cubicBezTo>
                  <a:pt x="2263733" y="3502362"/>
                  <a:pt x="2108695" y="3510383"/>
                  <a:pt x="1924249" y="3510383"/>
                </a:cubicBezTo>
                <a:cubicBezTo>
                  <a:pt x="1832027" y="3510383"/>
                  <a:pt x="1746822" y="3508378"/>
                  <a:pt x="1668635" y="3504368"/>
                </a:cubicBezTo>
                <a:lnTo>
                  <a:pt x="1614895" y="3500762"/>
                </a:lnTo>
                <a:lnTo>
                  <a:pt x="1561755" y="3504368"/>
                </a:lnTo>
                <a:cubicBezTo>
                  <a:pt x="1484236" y="3508378"/>
                  <a:pt x="1399365" y="3510383"/>
                  <a:pt x="1307142" y="3510383"/>
                </a:cubicBezTo>
                <a:cubicBezTo>
                  <a:pt x="1122699" y="3510383"/>
                  <a:pt x="966322" y="3502362"/>
                  <a:pt x="838015" y="3486326"/>
                </a:cubicBezTo>
                <a:cubicBezTo>
                  <a:pt x="685648" y="3464939"/>
                  <a:pt x="556005" y="3431526"/>
                  <a:pt x="449081" y="3386085"/>
                </a:cubicBezTo>
                <a:cubicBezTo>
                  <a:pt x="417003" y="3372720"/>
                  <a:pt x="378913" y="3365366"/>
                  <a:pt x="334804" y="3364031"/>
                </a:cubicBezTo>
                <a:cubicBezTo>
                  <a:pt x="290699" y="3362695"/>
                  <a:pt x="251270" y="3367372"/>
                  <a:pt x="216521" y="3378064"/>
                </a:cubicBezTo>
                <a:cubicBezTo>
                  <a:pt x="139002" y="3399450"/>
                  <a:pt x="84202" y="3395438"/>
                  <a:pt x="52127" y="3366037"/>
                </a:cubicBezTo>
                <a:cubicBezTo>
                  <a:pt x="20048" y="3336632"/>
                  <a:pt x="17374" y="3280497"/>
                  <a:pt x="44105" y="3197630"/>
                </a:cubicBezTo>
                <a:cubicBezTo>
                  <a:pt x="57471" y="3165555"/>
                  <a:pt x="64824" y="3127461"/>
                  <a:pt x="66160" y="3083356"/>
                </a:cubicBezTo>
                <a:cubicBezTo>
                  <a:pt x="67495" y="3039251"/>
                  <a:pt x="62818" y="2999822"/>
                  <a:pt x="52127" y="2965073"/>
                </a:cubicBezTo>
                <a:cubicBezTo>
                  <a:pt x="17374" y="2855475"/>
                  <a:pt x="0" y="2733848"/>
                  <a:pt x="0" y="2600193"/>
                </a:cubicBezTo>
                <a:cubicBezTo>
                  <a:pt x="0" y="2372980"/>
                  <a:pt x="46779" y="2152450"/>
                  <a:pt x="140337" y="1938603"/>
                </a:cubicBezTo>
                <a:cubicBezTo>
                  <a:pt x="220530" y="1751486"/>
                  <a:pt x="332801" y="1577735"/>
                  <a:pt x="477147" y="1417350"/>
                </a:cubicBezTo>
                <a:cubicBezTo>
                  <a:pt x="602784" y="1278351"/>
                  <a:pt x="740448" y="1160735"/>
                  <a:pt x="890142" y="1064503"/>
                </a:cubicBezTo>
                <a:cubicBezTo>
                  <a:pt x="919543" y="1043117"/>
                  <a:pt x="938256" y="1016386"/>
                  <a:pt x="946274" y="984311"/>
                </a:cubicBezTo>
                <a:cubicBezTo>
                  <a:pt x="954295" y="952232"/>
                  <a:pt x="947613" y="922828"/>
                  <a:pt x="926226" y="896097"/>
                </a:cubicBezTo>
                <a:cubicBezTo>
                  <a:pt x="747131" y="652848"/>
                  <a:pt x="621494" y="452363"/>
                  <a:pt x="549322" y="294651"/>
                </a:cubicBezTo>
                <a:cubicBezTo>
                  <a:pt x="455764" y="91163"/>
                  <a:pt x="472721" y="-6927"/>
                  <a:pt x="600193" y="38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9CC6CC9D-33D9-4EA9-9E6A-9633953E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E9D2CDD-6010-4739-9909-26BE26CDDE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9642" y="1479335"/>
            <a:ext cx="3223372" cy="3510383"/>
          </a:xfrm>
          <a:custGeom>
            <a:avLst/>
            <a:gdLst>
              <a:gd name="connsiteX0" fmla="*/ 600193 w 3223372"/>
              <a:gd name="connsiteY0" fmla="*/ 380 h 3510383"/>
              <a:gd name="connsiteX1" fmla="*/ 661591 w 3223372"/>
              <a:gd name="connsiteY1" fmla="*/ 9967 h 3510383"/>
              <a:gd name="connsiteX2" fmla="*/ 934247 w 3223372"/>
              <a:gd name="connsiteY2" fmla="*/ 98181 h 3510383"/>
              <a:gd name="connsiteX3" fmla="*/ 1031482 w 3223372"/>
              <a:gd name="connsiteY3" fmla="*/ 142286 h 3510383"/>
              <a:gd name="connsiteX4" fmla="*/ 1125333 w 3223372"/>
              <a:gd name="connsiteY4" fmla="*/ 188067 h 3510383"/>
              <a:gd name="connsiteX5" fmla="*/ 1116983 w 3223372"/>
              <a:gd name="connsiteY5" fmla="*/ 161797 h 3510383"/>
              <a:gd name="connsiteX6" fmla="*/ 1217300 w 3223372"/>
              <a:gd name="connsiteY6" fmla="*/ 380 h 3510383"/>
              <a:gd name="connsiteX7" fmla="*/ 1278698 w 3223372"/>
              <a:gd name="connsiteY7" fmla="*/ 9967 h 3510383"/>
              <a:gd name="connsiteX8" fmla="*/ 1551354 w 3223372"/>
              <a:gd name="connsiteY8" fmla="*/ 98181 h 3510383"/>
              <a:gd name="connsiteX9" fmla="*/ 1648588 w 3223372"/>
              <a:gd name="connsiteY9" fmla="*/ 142286 h 3510383"/>
              <a:gd name="connsiteX10" fmla="*/ 1746674 w 3223372"/>
              <a:gd name="connsiteY10" fmla="*/ 190133 h 3510383"/>
              <a:gd name="connsiteX11" fmla="*/ 1748579 w 3223372"/>
              <a:gd name="connsiteY11" fmla="*/ 188647 h 3510383"/>
              <a:gd name="connsiteX12" fmla="*/ 1874506 w 3223372"/>
              <a:gd name="connsiteY12" fmla="*/ 150304 h 3510383"/>
              <a:gd name="connsiteX13" fmla="*/ 1960714 w 3223372"/>
              <a:gd name="connsiteY13" fmla="*/ 260569 h 3510383"/>
              <a:gd name="connsiteX14" fmla="*/ 1961454 w 3223372"/>
              <a:gd name="connsiteY14" fmla="*/ 291721 h 3510383"/>
              <a:gd name="connsiteX15" fmla="*/ 1968357 w 3223372"/>
              <a:gd name="connsiteY15" fmla="*/ 294651 h 3510383"/>
              <a:gd name="connsiteX16" fmla="*/ 2140770 w 3223372"/>
              <a:gd name="connsiteY16" fmla="*/ 314699 h 3510383"/>
              <a:gd name="connsiteX17" fmla="*/ 2317195 w 3223372"/>
              <a:gd name="connsiteY17" fmla="*/ 226488 h 3510383"/>
              <a:gd name="connsiteX18" fmla="*/ 2491613 w 3223372"/>
              <a:gd name="connsiteY18" fmla="*/ 150304 h 3510383"/>
              <a:gd name="connsiteX19" fmla="*/ 2577821 w 3223372"/>
              <a:gd name="connsiteY19" fmla="*/ 260569 h 3510383"/>
              <a:gd name="connsiteX20" fmla="*/ 2525694 w 3223372"/>
              <a:gd name="connsiteY20" fmla="*/ 515181 h 3510383"/>
              <a:gd name="connsiteX21" fmla="*/ 2281107 w 3223372"/>
              <a:gd name="connsiteY21" fmla="*/ 892088 h 3510383"/>
              <a:gd name="connsiteX22" fmla="*/ 2257050 w 3223372"/>
              <a:gd name="connsiteY22" fmla="*/ 976289 h 3510383"/>
              <a:gd name="connsiteX23" fmla="*/ 2309177 w 3223372"/>
              <a:gd name="connsiteY23" fmla="*/ 1048464 h 3510383"/>
              <a:gd name="connsiteX24" fmla="*/ 2730189 w 3223372"/>
              <a:gd name="connsiteY24" fmla="*/ 1401314 h 3510383"/>
              <a:gd name="connsiteX25" fmla="*/ 3079026 w 3223372"/>
              <a:gd name="connsiteY25" fmla="*/ 1926576 h 3510383"/>
              <a:gd name="connsiteX26" fmla="*/ 3223372 w 3223372"/>
              <a:gd name="connsiteY26" fmla="*/ 2600193 h 3510383"/>
              <a:gd name="connsiteX27" fmla="*/ 3175258 w 3223372"/>
              <a:gd name="connsiteY27" fmla="*/ 2949034 h 3510383"/>
              <a:gd name="connsiteX28" fmla="*/ 3165234 w 3223372"/>
              <a:gd name="connsiteY28" fmla="*/ 3063308 h 3510383"/>
              <a:gd name="connsiteX29" fmla="*/ 3191297 w 3223372"/>
              <a:gd name="connsiteY29" fmla="*/ 3177582 h 3510383"/>
              <a:gd name="connsiteX30" fmla="*/ 3187285 w 3223372"/>
              <a:gd name="connsiteY30" fmla="*/ 3366037 h 3510383"/>
              <a:gd name="connsiteX31" fmla="*/ 3117116 w 3223372"/>
              <a:gd name="connsiteY31" fmla="*/ 3392097 h 3510383"/>
              <a:gd name="connsiteX32" fmla="*/ 3016875 w 3223372"/>
              <a:gd name="connsiteY32" fmla="*/ 3376061 h 3510383"/>
              <a:gd name="connsiteX33" fmla="*/ 2898592 w 3223372"/>
              <a:gd name="connsiteY33" fmla="*/ 3360022 h 3510383"/>
              <a:gd name="connsiteX34" fmla="*/ 2786321 w 3223372"/>
              <a:gd name="connsiteY34" fmla="*/ 3382073 h 3510383"/>
              <a:gd name="connsiteX35" fmla="*/ 2389369 w 3223372"/>
              <a:gd name="connsiteY35" fmla="*/ 3486326 h 3510383"/>
              <a:gd name="connsiteX36" fmla="*/ 1924249 w 3223372"/>
              <a:gd name="connsiteY36" fmla="*/ 3510383 h 3510383"/>
              <a:gd name="connsiteX37" fmla="*/ 1668635 w 3223372"/>
              <a:gd name="connsiteY37" fmla="*/ 3504368 h 3510383"/>
              <a:gd name="connsiteX38" fmla="*/ 1614895 w 3223372"/>
              <a:gd name="connsiteY38" fmla="*/ 3500762 h 3510383"/>
              <a:gd name="connsiteX39" fmla="*/ 1561755 w 3223372"/>
              <a:gd name="connsiteY39" fmla="*/ 3504368 h 3510383"/>
              <a:gd name="connsiteX40" fmla="*/ 1307142 w 3223372"/>
              <a:gd name="connsiteY40" fmla="*/ 3510383 h 3510383"/>
              <a:gd name="connsiteX41" fmla="*/ 838015 w 3223372"/>
              <a:gd name="connsiteY41" fmla="*/ 3486326 h 3510383"/>
              <a:gd name="connsiteX42" fmla="*/ 449081 w 3223372"/>
              <a:gd name="connsiteY42" fmla="*/ 3386085 h 3510383"/>
              <a:gd name="connsiteX43" fmla="*/ 334804 w 3223372"/>
              <a:gd name="connsiteY43" fmla="*/ 3364031 h 3510383"/>
              <a:gd name="connsiteX44" fmla="*/ 216521 w 3223372"/>
              <a:gd name="connsiteY44" fmla="*/ 3378064 h 3510383"/>
              <a:gd name="connsiteX45" fmla="*/ 52127 w 3223372"/>
              <a:gd name="connsiteY45" fmla="*/ 3366037 h 3510383"/>
              <a:gd name="connsiteX46" fmla="*/ 44105 w 3223372"/>
              <a:gd name="connsiteY46" fmla="*/ 3197630 h 3510383"/>
              <a:gd name="connsiteX47" fmla="*/ 66160 w 3223372"/>
              <a:gd name="connsiteY47" fmla="*/ 3083356 h 3510383"/>
              <a:gd name="connsiteX48" fmla="*/ 52127 w 3223372"/>
              <a:gd name="connsiteY48" fmla="*/ 2965073 h 3510383"/>
              <a:gd name="connsiteX49" fmla="*/ 0 w 3223372"/>
              <a:gd name="connsiteY49" fmla="*/ 2600193 h 3510383"/>
              <a:gd name="connsiteX50" fmla="*/ 140337 w 3223372"/>
              <a:gd name="connsiteY50" fmla="*/ 1938603 h 3510383"/>
              <a:gd name="connsiteX51" fmla="*/ 477147 w 3223372"/>
              <a:gd name="connsiteY51" fmla="*/ 1417350 h 3510383"/>
              <a:gd name="connsiteX52" fmla="*/ 890142 w 3223372"/>
              <a:gd name="connsiteY52" fmla="*/ 1064503 h 3510383"/>
              <a:gd name="connsiteX53" fmla="*/ 946274 w 3223372"/>
              <a:gd name="connsiteY53" fmla="*/ 984311 h 3510383"/>
              <a:gd name="connsiteX54" fmla="*/ 926226 w 3223372"/>
              <a:gd name="connsiteY54" fmla="*/ 896097 h 3510383"/>
              <a:gd name="connsiteX55" fmla="*/ 549322 w 3223372"/>
              <a:gd name="connsiteY55" fmla="*/ 294651 h 3510383"/>
              <a:gd name="connsiteX56" fmla="*/ 600193 w 3223372"/>
              <a:gd name="connsiteY56" fmla="*/ 380 h 351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23372" h="3510383">
                <a:moveTo>
                  <a:pt x="600193" y="380"/>
                </a:moveTo>
                <a:cubicBezTo>
                  <a:pt x="618403" y="1426"/>
                  <a:pt x="638869" y="4623"/>
                  <a:pt x="661591" y="9967"/>
                </a:cubicBezTo>
                <a:cubicBezTo>
                  <a:pt x="752475" y="31354"/>
                  <a:pt x="843363" y="60755"/>
                  <a:pt x="934247" y="98181"/>
                </a:cubicBezTo>
                <a:cubicBezTo>
                  <a:pt x="962315" y="110210"/>
                  <a:pt x="994726" y="124911"/>
                  <a:pt x="1031482" y="142286"/>
                </a:cubicBezTo>
                <a:lnTo>
                  <a:pt x="1125333" y="188067"/>
                </a:lnTo>
                <a:lnTo>
                  <a:pt x="1116983" y="161797"/>
                </a:lnTo>
                <a:cubicBezTo>
                  <a:pt x="1088257" y="48705"/>
                  <a:pt x="1121696" y="-5100"/>
                  <a:pt x="1217300" y="380"/>
                </a:cubicBezTo>
                <a:cubicBezTo>
                  <a:pt x="1235510" y="1426"/>
                  <a:pt x="1255976" y="4623"/>
                  <a:pt x="1278698" y="9967"/>
                </a:cubicBezTo>
                <a:cubicBezTo>
                  <a:pt x="1369582" y="31354"/>
                  <a:pt x="1460470" y="60755"/>
                  <a:pt x="1551354" y="98181"/>
                </a:cubicBezTo>
                <a:cubicBezTo>
                  <a:pt x="1579422" y="110210"/>
                  <a:pt x="1611833" y="124911"/>
                  <a:pt x="1648588" y="142286"/>
                </a:cubicBezTo>
                <a:lnTo>
                  <a:pt x="1746674" y="190133"/>
                </a:lnTo>
                <a:lnTo>
                  <a:pt x="1748579" y="188647"/>
                </a:lnTo>
                <a:cubicBezTo>
                  <a:pt x="1795442" y="157071"/>
                  <a:pt x="1837419" y="144291"/>
                  <a:pt x="1874506" y="150304"/>
                </a:cubicBezTo>
                <a:cubicBezTo>
                  <a:pt x="1923959" y="158326"/>
                  <a:pt x="1952696" y="195081"/>
                  <a:pt x="1960714" y="260569"/>
                </a:cubicBezTo>
                <a:lnTo>
                  <a:pt x="1961454" y="291721"/>
                </a:lnTo>
                <a:lnTo>
                  <a:pt x="1968357" y="294651"/>
                </a:lnTo>
                <a:cubicBezTo>
                  <a:pt x="2032511" y="316037"/>
                  <a:pt x="2089982" y="322720"/>
                  <a:pt x="2140770" y="314699"/>
                </a:cubicBezTo>
                <a:cubicBezTo>
                  <a:pt x="2199579" y="306681"/>
                  <a:pt x="2258385" y="277276"/>
                  <a:pt x="2317195" y="226488"/>
                </a:cubicBezTo>
                <a:cubicBezTo>
                  <a:pt x="2384022" y="167679"/>
                  <a:pt x="2442164" y="142286"/>
                  <a:pt x="2491613" y="150304"/>
                </a:cubicBezTo>
                <a:cubicBezTo>
                  <a:pt x="2541066" y="158326"/>
                  <a:pt x="2569803" y="195081"/>
                  <a:pt x="2577821" y="260569"/>
                </a:cubicBezTo>
                <a:cubicBezTo>
                  <a:pt x="2585839" y="326061"/>
                  <a:pt x="2568465" y="410931"/>
                  <a:pt x="2525694" y="515181"/>
                </a:cubicBezTo>
                <a:cubicBezTo>
                  <a:pt x="2472233" y="632800"/>
                  <a:pt x="2390705" y="758433"/>
                  <a:pt x="2281107" y="892088"/>
                </a:cubicBezTo>
                <a:cubicBezTo>
                  <a:pt x="2259724" y="918819"/>
                  <a:pt x="2251702" y="946888"/>
                  <a:pt x="2257050" y="976289"/>
                </a:cubicBezTo>
                <a:cubicBezTo>
                  <a:pt x="2262397" y="1005694"/>
                  <a:pt x="2279772" y="1029751"/>
                  <a:pt x="2309177" y="1048464"/>
                </a:cubicBezTo>
                <a:cubicBezTo>
                  <a:pt x="2461541" y="1142022"/>
                  <a:pt x="2601878" y="1259638"/>
                  <a:pt x="2730189" y="1401314"/>
                </a:cubicBezTo>
                <a:cubicBezTo>
                  <a:pt x="2877209" y="1561699"/>
                  <a:pt x="2993486" y="1736786"/>
                  <a:pt x="3079026" y="1926576"/>
                </a:cubicBezTo>
                <a:cubicBezTo>
                  <a:pt x="3175258" y="2145767"/>
                  <a:pt x="3223372" y="2370310"/>
                  <a:pt x="3223372" y="2600193"/>
                </a:cubicBezTo>
                <a:cubicBezTo>
                  <a:pt x="3223372" y="2731177"/>
                  <a:pt x="3207333" y="2847454"/>
                  <a:pt x="3175258" y="2949034"/>
                </a:cubicBezTo>
                <a:cubicBezTo>
                  <a:pt x="3164566" y="2981109"/>
                  <a:pt x="3161225" y="3019202"/>
                  <a:pt x="3165234" y="3063308"/>
                </a:cubicBezTo>
                <a:cubicBezTo>
                  <a:pt x="3169243" y="3107413"/>
                  <a:pt x="3177932" y="3145507"/>
                  <a:pt x="3191297" y="3177582"/>
                </a:cubicBezTo>
                <a:cubicBezTo>
                  <a:pt x="3226046" y="3268466"/>
                  <a:pt x="3224711" y="3331285"/>
                  <a:pt x="3187285" y="3366037"/>
                </a:cubicBezTo>
                <a:cubicBezTo>
                  <a:pt x="3171249" y="3382073"/>
                  <a:pt x="3147859" y="3390762"/>
                  <a:pt x="3117116" y="3392097"/>
                </a:cubicBezTo>
                <a:cubicBezTo>
                  <a:pt x="3086376" y="3393435"/>
                  <a:pt x="3052962" y="3388088"/>
                  <a:pt x="3016875" y="3376061"/>
                </a:cubicBezTo>
                <a:cubicBezTo>
                  <a:pt x="2980791" y="3364031"/>
                  <a:pt x="2941362" y="3358683"/>
                  <a:pt x="2898592" y="3360022"/>
                </a:cubicBezTo>
                <a:cubicBezTo>
                  <a:pt x="2855822" y="3361357"/>
                  <a:pt x="2818399" y="3368707"/>
                  <a:pt x="2786321" y="3382073"/>
                </a:cubicBezTo>
                <a:cubicBezTo>
                  <a:pt x="2676727" y="3430190"/>
                  <a:pt x="2544407" y="3464939"/>
                  <a:pt x="2389369" y="3486326"/>
                </a:cubicBezTo>
                <a:cubicBezTo>
                  <a:pt x="2263733" y="3502362"/>
                  <a:pt x="2108695" y="3510383"/>
                  <a:pt x="1924249" y="3510383"/>
                </a:cubicBezTo>
                <a:cubicBezTo>
                  <a:pt x="1832027" y="3510383"/>
                  <a:pt x="1746822" y="3508378"/>
                  <a:pt x="1668635" y="3504368"/>
                </a:cubicBezTo>
                <a:lnTo>
                  <a:pt x="1614895" y="3500762"/>
                </a:lnTo>
                <a:lnTo>
                  <a:pt x="1561755" y="3504368"/>
                </a:lnTo>
                <a:cubicBezTo>
                  <a:pt x="1484236" y="3508378"/>
                  <a:pt x="1399365" y="3510383"/>
                  <a:pt x="1307142" y="3510383"/>
                </a:cubicBezTo>
                <a:cubicBezTo>
                  <a:pt x="1122699" y="3510383"/>
                  <a:pt x="966322" y="3502362"/>
                  <a:pt x="838015" y="3486326"/>
                </a:cubicBezTo>
                <a:cubicBezTo>
                  <a:pt x="685648" y="3464939"/>
                  <a:pt x="556005" y="3431526"/>
                  <a:pt x="449081" y="3386085"/>
                </a:cubicBezTo>
                <a:cubicBezTo>
                  <a:pt x="417003" y="3372720"/>
                  <a:pt x="378913" y="3365366"/>
                  <a:pt x="334804" y="3364031"/>
                </a:cubicBezTo>
                <a:cubicBezTo>
                  <a:pt x="290699" y="3362695"/>
                  <a:pt x="251270" y="3367372"/>
                  <a:pt x="216521" y="3378064"/>
                </a:cubicBezTo>
                <a:cubicBezTo>
                  <a:pt x="139002" y="3399450"/>
                  <a:pt x="84202" y="3395438"/>
                  <a:pt x="52127" y="3366037"/>
                </a:cubicBezTo>
                <a:cubicBezTo>
                  <a:pt x="20048" y="3336632"/>
                  <a:pt x="17374" y="3280497"/>
                  <a:pt x="44105" y="3197630"/>
                </a:cubicBezTo>
                <a:cubicBezTo>
                  <a:pt x="57471" y="3165555"/>
                  <a:pt x="64824" y="3127461"/>
                  <a:pt x="66160" y="3083356"/>
                </a:cubicBezTo>
                <a:cubicBezTo>
                  <a:pt x="67495" y="3039251"/>
                  <a:pt x="62818" y="2999822"/>
                  <a:pt x="52127" y="2965073"/>
                </a:cubicBezTo>
                <a:cubicBezTo>
                  <a:pt x="17374" y="2855475"/>
                  <a:pt x="0" y="2733848"/>
                  <a:pt x="0" y="2600193"/>
                </a:cubicBezTo>
                <a:cubicBezTo>
                  <a:pt x="0" y="2372980"/>
                  <a:pt x="46779" y="2152450"/>
                  <a:pt x="140337" y="1938603"/>
                </a:cubicBezTo>
                <a:cubicBezTo>
                  <a:pt x="220530" y="1751486"/>
                  <a:pt x="332801" y="1577735"/>
                  <a:pt x="477147" y="1417350"/>
                </a:cubicBezTo>
                <a:cubicBezTo>
                  <a:pt x="602784" y="1278351"/>
                  <a:pt x="740448" y="1160735"/>
                  <a:pt x="890142" y="1064503"/>
                </a:cubicBezTo>
                <a:cubicBezTo>
                  <a:pt x="919543" y="1043117"/>
                  <a:pt x="938256" y="1016386"/>
                  <a:pt x="946274" y="984311"/>
                </a:cubicBezTo>
                <a:cubicBezTo>
                  <a:pt x="954295" y="952232"/>
                  <a:pt x="947613" y="922828"/>
                  <a:pt x="926226" y="896097"/>
                </a:cubicBezTo>
                <a:cubicBezTo>
                  <a:pt x="747131" y="652848"/>
                  <a:pt x="621494" y="452363"/>
                  <a:pt x="549322" y="294651"/>
                </a:cubicBezTo>
                <a:cubicBezTo>
                  <a:pt x="455764" y="91163"/>
                  <a:pt x="472721" y="-6927"/>
                  <a:pt x="600193" y="38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44FBE0B7-9981-43D8-8C61-96B0D37DE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800" y="5167509"/>
            <a:ext cx="4148138" cy="930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B8704221-4778-4B7C-A5E1-BDF19D292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4062" y="5167509"/>
            <a:ext cx="4148138" cy="930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737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7" grpId="0"/>
      <p:bldP spid="11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426B50-15B4-48D5-A07E-041A7C120FBC}"/>
              </a:ext>
            </a:extLst>
          </p:cNvPr>
          <p:cNvSpPr/>
          <p:nvPr userDrawn="1"/>
        </p:nvSpPr>
        <p:spPr>
          <a:xfrm>
            <a:off x="856288" y="3317962"/>
            <a:ext cx="3223375" cy="3233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616A5E-C671-4ED1-ADFC-017A97B30A5A}"/>
              </a:ext>
            </a:extLst>
          </p:cNvPr>
          <p:cNvSpPr/>
          <p:nvPr userDrawn="1"/>
        </p:nvSpPr>
        <p:spPr>
          <a:xfrm>
            <a:off x="4484312" y="3317962"/>
            <a:ext cx="3223375" cy="3233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5EC769-7059-4F26-BC96-47BB63C68E20}"/>
              </a:ext>
            </a:extLst>
          </p:cNvPr>
          <p:cNvSpPr/>
          <p:nvPr userDrawn="1"/>
        </p:nvSpPr>
        <p:spPr>
          <a:xfrm>
            <a:off x="8064440" y="3317962"/>
            <a:ext cx="3223375" cy="32330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BCD5F2A-8616-48F6-9FF7-136BAC4C7F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3041" y="1582366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AA21DC7-6118-44D5-AF65-29CFF9D680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1063" y="1582366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FCADB3B-07D2-45BA-91FD-A8E42A0796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1191" y="1582366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9345F0AF-C21E-4061-951C-42B80F1F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EA33D7B1-3F93-4E25-A21C-ECCD6A8D9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288" y="4532922"/>
            <a:ext cx="3223375" cy="1352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C1F0146B-F797-487C-8474-995A4C27F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312" y="4532922"/>
            <a:ext cx="3223375" cy="1352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="" xmlns:a16="http://schemas.microsoft.com/office/drawing/2014/main" id="{80BE9736-2400-4084-B4C8-A1C2EFF9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440" y="4532921"/>
            <a:ext cx="3223375" cy="1352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943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/>
      <p:bldP spid="18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A0BE5D8-31D2-4B88-8AF7-CC38CFAEA4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1DB470A-30AA-4CFF-A1EF-06E974957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57150"/>
            <a:ext cx="6743700" cy="6743700"/>
          </a:xfrm>
          <a:custGeom>
            <a:avLst/>
            <a:gdLst>
              <a:gd name="connsiteX0" fmla="*/ 3371851 w 6743700"/>
              <a:gd name="connsiteY0" fmla="*/ 1391023 h 6743700"/>
              <a:gd name="connsiteX1" fmla="*/ 5352679 w 6743700"/>
              <a:gd name="connsiteY1" fmla="*/ 3371851 h 6743700"/>
              <a:gd name="connsiteX2" fmla="*/ 3371851 w 6743700"/>
              <a:gd name="connsiteY2" fmla="*/ 5352679 h 6743700"/>
              <a:gd name="connsiteX3" fmla="*/ 1391023 w 6743700"/>
              <a:gd name="connsiteY3" fmla="*/ 3371851 h 6743700"/>
              <a:gd name="connsiteX4" fmla="*/ 3371851 w 6743700"/>
              <a:gd name="connsiteY4" fmla="*/ 1391023 h 6743700"/>
              <a:gd name="connsiteX5" fmla="*/ 3371850 w 6743700"/>
              <a:gd name="connsiteY5" fmla="*/ 504564 h 6743700"/>
              <a:gd name="connsiteX6" fmla="*/ 504564 w 6743700"/>
              <a:gd name="connsiteY6" fmla="*/ 3371850 h 6743700"/>
              <a:gd name="connsiteX7" fmla="*/ 3371850 w 6743700"/>
              <a:gd name="connsiteY7" fmla="*/ 6239136 h 6743700"/>
              <a:gd name="connsiteX8" fmla="*/ 6239136 w 6743700"/>
              <a:gd name="connsiteY8" fmla="*/ 3371850 h 6743700"/>
              <a:gd name="connsiteX9" fmla="*/ 3371850 w 6743700"/>
              <a:gd name="connsiteY9" fmla="*/ 504564 h 6743700"/>
              <a:gd name="connsiteX10" fmla="*/ 3371850 w 6743700"/>
              <a:gd name="connsiteY10" fmla="*/ 0 h 6743700"/>
              <a:gd name="connsiteX11" fmla="*/ 6743700 w 6743700"/>
              <a:gd name="connsiteY11" fmla="*/ 3371850 h 6743700"/>
              <a:gd name="connsiteX12" fmla="*/ 3371850 w 6743700"/>
              <a:gd name="connsiteY12" fmla="*/ 6743700 h 6743700"/>
              <a:gd name="connsiteX13" fmla="*/ 0 w 6743700"/>
              <a:gd name="connsiteY13" fmla="*/ 3371850 h 6743700"/>
              <a:gd name="connsiteX14" fmla="*/ 3371850 w 6743700"/>
              <a:gd name="connsiteY14" fmla="*/ 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43700" h="6743700">
                <a:moveTo>
                  <a:pt x="3371851" y="1391023"/>
                </a:moveTo>
                <a:cubicBezTo>
                  <a:pt x="4465832" y="1391023"/>
                  <a:pt x="5352679" y="2277870"/>
                  <a:pt x="5352679" y="3371851"/>
                </a:cubicBezTo>
                <a:cubicBezTo>
                  <a:pt x="5352679" y="4465832"/>
                  <a:pt x="4465832" y="5352679"/>
                  <a:pt x="3371851" y="5352679"/>
                </a:cubicBezTo>
                <a:cubicBezTo>
                  <a:pt x="2277870" y="5352679"/>
                  <a:pt x="1391023" y="4465832"/>
                  <a:pt x="1391023" y="3371851"/>
                </a:cubicBezTo>
                <a:cubicBezTo>
                  <a:pt x="1391023" y="2277870"/>
                  <a:pt x="2277870" y="1391023"/>
                  <a:pt x="3371851" y="1391023"/>
                </a:cubicBezTo>
                <a:close/>
                <a:moveTo>
                  <a:pt x="3371850" y="504564"/>
                </a:moveTo>
                <a:cubicBezTo>
                  <a:pt x="1788292" y="504564"/>
                  <a:pt x="504564" y="1788292"/>
                  <a:pt x="504564" y="3371850"/>
                </a:cubicBezTo>
                <a:cubicBezTo>
                  <a:pt x="504564" y="4955408"/>
                  <a:pt x="1788292" y="6239136"/>
                  <a:pt x="3371850" y="6239136"/>
                </a:cubicBezTo>
                <a:cubicBezTo>
                  <a:pt x="4955408" y="6239136"/>
                  <a:pt x="6239136" y="4955408"/>
                  <a:pt x="6239136" y="3371850"/>
                </a:cubicBezTo>
                <a:cubicBezTo>
                  <a:pt x="6239136" y="1788292"/>
                  <a:pt x="4955408" y="504564"/>
                  <a:pt x="3371850" y="504564"/>
                </a:cubicBezTo>
                <a:close/>
                <a:moveTo>
                  <a:pt x="3371850" y="0"/>
                </a:moveTo>
                <a:cubicBezTo>
                  <a:pt x="5234071" y="0"/>
                  <a:pt x="6743700" y="1509629"/>
                  <a:pt x="6743700" y="3371850"/>
                </a:cubicBezTo>
                <a:cubicBezTo>
                  <a:pt x="6743700" y="5234071"/>
                  <a:pt x="5234071" y="6743700"/>
                  <a:pt x="3371850" y="6743700"/>
                </a:cubicBezTo>
                <a:cubicBezTo>
                  <a:pt x="1509629" y="6743700"/>
                  <a:pt x="0" y="5234071"/>
                  <a:pt x="0" y="3371850"/>
                </a:cubicBezTo>
                <a:cubicBezTo>
                  <a:pt x="0" y="1509629"/>
                  <a:pt x="1509629" y="0"/>
                  <a:pt x="3371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830E8AF-08EF-462D-AF25-15D01961406A}"/>
              </a:ext>
            </a:extLst>
          </p:cNvPr>
          <p:cNvSpPr/>
          <p:nvPr userDrawn="1"/>
        </p:nvSpPr>
        <p:spPr>
          <a:xfrm>
            <a:off x="6855374" y="1680794"/>
            <a:ext cx="4327711" cy="3814029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1E71185-1937-45CF-8C6E-D3BFC80095B7}"/>
              </a:ext>
            </a:extLst>
          </p:cNvPr>
          <p:cNvSpPr/>
          <p:nvPr userDrawn="1"/>
        </p:nvSpPr>
        <p:spPr>
          <a:xfrm>
            <a:off x="838200" y="1680794"/>
            <a:ext cx="4327711" cy="3814029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EFEE0BED-58CA-4221-9B17-DB7DB7880B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0731" y="1384579"/>
            <a:ext cx="4327710" cy="3814028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C869332-2E13-4156-B704-D3E0BDB7A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3557" y="1384579"/>
            <a:ext cx="4327711" cy="3814028"/>
          </a:xfrm>
          <a:custGeom>
            <a:avLst/>
            <a:gdLst>
              <a:gd name="connsiteX0" fmla="*/ 1698245 w 4327711"/>
              <a:gd name="connsiteY0" fmla="*/ 1314 h 3814028"/>
              <a:gd name="connsiteX1" fmla="*/ 3390869 w 4327711"/>
              <a:gd name="connsiteY1" fmla="*/ 697171 h 3814028"/>
              <a:gd name="connsiteX2" fmla="*/ 3785814 w 4327711"/>
              <a:gd name="connsiteY2" fmla="*/ 452681 h 3814028"/>
              <a:gd name="connsiteX3" fmla="*/ 4312408 w 4327711"/>
              <a:gd name="connsiteY3" fmla="*/ 1750359 h 3814028"/>
              <a:gd name="connsiteX4" fmla="*/ 3146378 w 4327711"/>
              <a:gd name="connsiteY4" fmla="*/ 3367755 h 3814028"/>
              <a:gd name="connsiteX5" fmla="*/ 1698245 w 4327711"/>
              <a:gd name="connsiteY5" fmla="*/ 3800313 h 3814028"/>
              <a:gd name="connsiteX6" fmla="*/ 1303299 w 4327711"/>
              <a:gd name="connsiteY6" fmla="*/ 2991615 h 3814028"/>
              <a:gd name="connsiteX7" fmla="*/ 24428 w 4327711"/>
              <a:gd name="connsiteY7" fmla="*/ 2916388 h 3814028"/>
              <a:gd name="connsiteX8" fmla="*/ 438181 w 4327711"/>
              <a:gd name="connsiteY8" fmla="*/ 1750359 h 3814028"/>
              <a:gd name="connsiteX9" fmla="*/ 268918 w 4327711"/>
              <a:gd name="connsiteY9" fmla="*/ 979275 h 3814028"/>
              <a:gd name="connsiteX10" fmla="*/ 927161 w 4327711"/>
              <a:gd name="connsiteY10" fmla="*/ 904046 h 3814028"/>
              <a:gd name="connsiteX11" fmla="*/ 1698245 w 4327711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1" h="3814028">
                <a:moveTo>
                  <a:pt x="1698245" y="1314"/>
                </a:moveTo>
                <a:cubicBezTo>
                  <a:pt x="2108863" y="-33164"/>
                  <a:pt x="3042941" y="621944"/>
                  <a:pt x="3390869" y="697171"/>
                </a:cubicBezTo>
                <a:cubicBezTo>
                  <a:pt x="3738797" y="772398"/>
                  <a:pt x="3632224" y="277150"/>
                  <a:pt x="3785814" y="452681"/>
                </a:cubicBezTo>
                <a:cubicBezTo>
                  <a:pt x="3939404" y="628212"/>
                  <a:pt x="4418981" y="1264513"/>
                  <a:pt x="4312408" y="1750359"/>
                </a:cubicBezTo>
                <a:cubicBezTo>
                  <a:pt x="4205836" y="2236204"/>
                  <a:pt x="3582072" y="3026097"/>
                  <a:pt x="3146378" y="3367755"/>
                </a:cubicBezTo>
                <a:cubicBezTo>
                  <a:pt x="2710684" y="3709415"/>
                  <a:pt x="2005424" y="3863003"/>
                  <a:pt x="1698245" y="3800313"/>
                </a:cubicBezTo>
                <a:cubicBezTo>
                  <a:pt x="1391065" y="3737623"/>
                  <a:pt x="1582269" y="3138937"/>
                  <a:pt x="1303299" y="2991615"/>
                </a:cubicBezTo>
                <a:cubicBezTo>
                  <a:pt x="1024329" y="2844294"/>
                  <a:pt x="165480" y="3116995"/>
                  <a:pt x="24428" y="2916388"/>
                </a:cubicBezTo>
                <a:cubicBezTo>
                  <a:pt x="-116623" y="2715781"/>
                  <a:pt x="397433" y="2073212"/>
                  <a:pt x="438181" y="1750359"/>
                </a:cubicBezTo>
                <a:cubicBezTo>
                  <a:pt x="478930" y="1427506"/>
                  <a:pt x="187421" y="1120326"/>
                  <a:pt x="268918" y="979275"/>
                </a:cubicBezTo>
                <a:cubicBezTo>
                  <a:pt x="350415" y="838222"/>
                  <a:pt x="688939" y="1067039"/>
                  <a:pt x="927161" y="904046"/>
                </a:cubicBezTo>
                <a:cubicBezTo>
                  <a:pt x="1165382" y="741054"/>
                  <a:pt x="1287626" y="35793"/>
                  <a:pt x="1698245" y="13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98AFFEC7-1AA4-42B6-A559-B5CA4245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186"/>
            <a:ext cx="10515600" cy="73409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7A0615B0-C9B7-47CE-95E2-8EA5ABEFFF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878" y="5591516"/>
            <a:ext cx="4413068" cy="10797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7C26D215-82AF-49FF-912C-F91650C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8052" y="5591515"/>
            <a:ext cx="4413068" cy="10797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293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 animBg="1"/>
      <p:bldP spid="7" grpId="0" animBg="1"/>
      <p:bldP spid="11" grpId="0"/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1CECE99-1B52-4A08-A3C8-263342F5B923}"/>
              </a:ext>
            </a:extLst>
          </p:cNvPr>
          <p:cNvSpPr/>
          <p:nvPr userDrawn="1"/>
        </p:nvSpPr>
        <p:spPr>
          <a:xfrm>
            <a:off x="903017" y="1956060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46B7600-E135-45E4-A805-C609FC6E7030}"/>
              </a:ext>
            </a:extLst>
          </p:cNvPr>
          <p:cNvSpPr/>
          <p:nvPr userDrawn="1"/>
        </p:nvSpPr>
        <p:spPr>
          <a:xfrm>
            <a:off x="8054401" y="1956060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65342FC-275B-4529-8723-652F63B5A6A8}"/>
              </a:ext>
            </a:extLst>
          </p:cNvPr>
          <p:cNvSpPr/>
          <p:nvPr userDrawn="1"/>
        </p:nvSpPr>
        <p:spPr>
          <a:xfrm>
            <a:off x="4452951" y="1956060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87E52D-00CF-4F15-B9CC-D54058A9A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3446" y="1652374"/>
            <a:ext cx="3365108" cy="2965683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DBC69A1-CE8B-4D69-883F-27A4623C53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52374"/>
            <a:ext cx="3365108" cy="2965682"/>
          </a:xfrm>
          <a:custGeom>
            <a:avLst/>
            <a:gdLst>
              <a:gd name="connsiteX0" fmla="*/ 1698245 w 4327711"/>
              <a:gd name="connsiteY0" fmla="*/ 1314 h 3814028"/>
              <a:gd name="connsiteX1" fmla="*/ 3390869 w 4327711"/>
              <a:gd name="connsiteY1" fmla="*/ 697171 h 3814028"/>
              <a:gd name="connsiteX2" fmla="*/ 3785814 w 4327711"/>
              <a:gd name="connsiteY2" fmla="*/ 452681 h 3814028"/>
              <a:gd name="connsiteX3" fmla="*/ 4312408 w 4327711"/>
              <a:gd name="connsiteY3" fmla="*/ 1750359 h 3814028"/>
              <a:gd name="connsiteX4" fmla="*/ 3146378 w 4327711"/>
              <a:gd name="connsiteY4" fmla="*/ 3367755 h 3814028"/>
              <a:gd name="connsiteX5" fmla="*/ 1698245 w 4327711"/>
              <a:gd name="connsiteY5" fmla="*/ 3800313 h 3814028"/>
              <a:gd name="connsiteX6" fmla="*/ 1303299 w 4327711"/>
              <a:gd name="connsiteY6" fmla="*/ 2991615 h 3814028"/>
              <a:gd name="connsiteX7" fmla="*/ 24428 w 4327711"/>
              <a:gd name="connsiteY7" fmla="*/ 2916388 h 3814028"/>
              <a:gd name="connsiteX8" fmla="*/ 438181 w 4327711"/>
              <a:gd name="connsiteY8" fmla="*/ 1750359 h 3814028"/>
              <a:gd name="connsiteX9" fmla="*/ 268918 w 4327711"/>
              <a:gd name="connsiteY9" fmla="*/ 979275 h 3814028"/>
              <a:gd name="connsiteX10" fmla="*/ 927161 w 4327711"/>
              <a:gd name="connsiteY10" fmla="*/ 904046 h 3814028"/>
              <a:gd name="connsiteX11" fmla="*/ 1698245 w 4327711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1" h="3814028">
                <a:moveTo>
                  <a:pt x="1698245" y="1314"/>
                </a:moveTo>
                <a:cubicBezTo>
                  <a:pt x="2108863" y="-33164"/>
                  <a:pt x="3042941" y="621944"/>
                  <a:pt x="3390869" y="697171"/>
                </a:cubicBezTo>
                <a:cubicBezTo>
                  <a:pt x="3738797" y="772398"/>
                  <a:pt x="3632224" y="277150"/>
                  <a:pt x="3785814" y="452681"/>
                </a:cubicBezTo>
                <a:cubicBezTo>
                  <a:pt x="3939404" y="628212"/>
                  <a:pt x="4418981" y="1264513"/>
                  <a:pt x="4312408" y="1750359"/>
                </a:cubicBezTo>
                <a:cubicBezTo>
                  <a:pt x="4205836" y="2236204"/>
                  <a:pt x="3582072" y="3026097"/>
                  <a:pt x="3146378" y="3367755"/>
                </a:cubicBezTo>
                <a:cubicBezTo>
                  <a:pt x="2710684" y="3709415"/>
                  <a:pt x="2005424" y="3863003"/>
                  <a:pt x="1698245" y="3800313"/>
                </a:cubicBezTo>
                <a:cubicBezTo>
                  <a:pt x="1391065" y="3737623"/>
                  <a:pt x="1582269" y="3138937"/>
                  <a:pt x="1303299" y="2991615"/>
                </a:cubicBezTo>
                <a:cubicBezTo>
                  <a:pt x="1024329" y="2844294"/>
                  <a:pt x="165480" y="3116995"/>
                  <a:pt x="24428" y="2916388"/>
                </a:cubicBezTo>
                <a:cubicBezTo>
                  <a:pt x="-116623" y="2715781"/>
                  <a:pt x="397433" y="2073212"/>
                  <a:pt x="438181" y="1750359"/>
                </a:cubicBezTo>
                <a:cubicBezTo>
                  <a:pt x="478930" y="1427506"/>
                  <a:pt x="187421" y="1120326"/>
                  <a:pt x="268918" y="979275"/>
                </a:cubicBezTo>
                <a:cubicBezTo>
                  <a:pt x="350415" y="838222"/>
                  <a:pt x="688939" y="1067039"/>
                  <a:pt x="927161" y="904046"/>
                </a:cubicBezTo>
                <a:cubicBezTo>
                  <a:pt x="1165382" y="741054"/>
                  <a:pt x="1287626" y="35793"/>
                  <a:pt x="1698245" y="13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="" xmlns:a16="http://schemas.microsoft.com/office/drawing/2014/main" id="{58CEB8C6-A034-47B5-9209-0300B4B6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580"/>
            <a:ext cx="10515600" cy="669702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="" xmlns:a16="http://schemas.microsoft.com/office/drawing/2014/main" id="{4C548B57-C1D7-40D7-9F39-D51182244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539" y="5126377"/>
            <a:ext cx="3322430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6290B55-501D-4655-B5A8-0D0D4DE4F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8692" y="1652374"/>
            <a:ext cx="3365108" cy="2965683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C9B331AD-6280-4D04-A5ED-AF1EA437FC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785" y="5126377"/>
            <a:ext cx="3322430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="" xmlns:a16="http://schemas.microsoft.com/office/drawing/2014/main" id="{CE484D9C-3015-4243-8E6B-F493155FB3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10031" y="5126376"/>
            <a:ext cx="3322430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8189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 animBg="1"/>
      <p:bldP spid="4" grpId="0" animBg="1"/>
      <p:bldP spid="5" grpId="0"/>
      <p:bldP spid="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DA83795-4FBD-462D-AE1D-7146019BB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8640" y="1905000"/>
            <a:ext cx="3260408" cy="2850238"/>
          </a:xfrm>
          <a:custGeom>
            <a:avLst/>
            <a:gdLst>
              <a:gd name="connsiteX0" fmla="*/ 547732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68532 h 2850238"/>
              <a:gd name="connsiteX9" fmla="*/ 581297 w 3260408"/>
              <a:gd name="connsiteY9" fmla="*/ 187235 h 2850238"/>
              <a:gd name="connsiteX10" fmla="*/ 569487 w 3260408"/>
              <a:gd name="connsiteY10" fmla="*/ 70084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47732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68532"/>
                </a:lnTo>
                <a:cubicBezTo>
                  <a:pt x="321041" y="768532"/>
                  <a:pt x="581297" y="508276"/>
                  <a:pt x="581297" y="187235"/>
                </a:cubicBezTo>
                <a:cubicBezTo>
                  <a:pt x="581297" y="147105"/>
                  <a:pt x="577231" y="107925"/>
                  <a:pt x="569487" y="700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CC1F4A8-11B8-4C34-82C8-4BC8740579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5796" y="1905000"/>
            <a:ext cx="3260408" cy="2850238"/>
          </a:xfrm>
          <a:custGeom>
            <a:avLst/>
            <a:gdLst>
              <a:gd name="connsiteX0" fmla="*/ 547732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68532 h 2850238"/>
              <a:gd name="connsiteX9" fmla="*/ 581297 w 3260408"/>
              <a:gd name="connsiteY9" fmla="*/ 187235 h 2850238"/>
              <a:gd name="connsiteX10" fmla="*/ 569487 w 3260408"/>
              <a:gd name="connsiteY10" fmla="*/ 70084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47732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68532"/>
                </a:lnTo>
                <a:cubicBezTo>
                  <a:pt x="321041" y="768532"/>
                  <a:pt x="581297" y="508276"/>
                  <a:pt x="581297" y="187235"/>
                </a:cubicBezTo>
                <a:cubicBezTo>
                  <a:pt x="581297" y="147105"/>
                  <a:pt x="577231" y="107925"/>
                  <a:pt x="569487" y="700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A0C6F12-D4C3-4EC2-B81C-238EB3350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952" y="1905000"/>
            <a:ext cx="3260408" cy="2850238"/>
          </a:xfrm>
          <a:custGeom>
            <a:avLst/>
            <a:gdLst>
              <a:gd name="connsiteX0" fmla="*/ 554490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46760 h 2850238"/>
              <a:gd name="connsiteX9" fmla="*/ 581297 w 3260408"/>
              <a:gd name="connsiteY9" fmla="*/ 165463 h 2850238"/>
              <a:gd name="connsiteX10" fmla="*/ 569487 w 3260408"/>
              <a:gd name="connsiteY10" fmla="*/ 48312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54490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46760"/>
                </a:lnTo>
                <a:cubicBezTo>
                  <a:pt x="321041" y="746760"/>
                  <a:pt x="581297" y="486504"/>
                  <a:pt x="581297" y="165463"/>
                </a:cubicBezTo>
                <a:cubicBezTo>
                  <a:pt x="581297" y="125333"/>
                  <a:pt x="577231" y="86153"/>
                  <a:pt x="569487" y="4831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AF44142-C14E-4DA2-9749-99BCAF9EDC0D}"/>
              </a:ext>
            </a:extLst>
          </p:cNvPr>
          <p:cNvSpPr/>
          <p:nvPr userDrawn="1"/>
        </p:nvSpPr>
        <p:spPr>
          <a:xfrm>
            <a:off x="762952" y="1905000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749DFF8-F85D-424D-A917-6CCBDA139B8A}"/>
              </a:ext>
            </a:extLst>
          </p:cNvPr>
          <p:cNvSpPr/>
          <p:nvPr userDrawn="1"/>
        </p:nvSpPr>
        <p:spPr>
          <a:xfrm>
            <a:off x="4465796" y="1905000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F4EEDF7-DCB1-4B11-B513-4CD9D33DC0EA}"/>
              </a:ext>
            </a:extLst>
          </p:cNvPr>
          <p:cNvSpPr/>
          <p:nvPr userDrawn="1"/>
        </p:nvSpPr>
        <p:spPr>
          <a:xfrm>
            <a:off x="8168640" y="1905000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0">
            <a:extLst>
              <a:ext uri="{FF2B5EF4-FFF2-40B4-BE49-F238E27FC236}">
                <a16:creationId xmlns="" xmlns:a16="http://schemas.microsoft.com/office/drawing/2014/main" id="{9B28B9C0-0CC7-4780-ADA7-41CB1F11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05"/>
            <a:ext cx="10515600" cy="772733"/>
          </a:xfrm>
          <a:prstGeom prst="rect">
            <a:avLst/>
          </a:prstGeom>
        </p:spPr>
        <p:txBody>
          <a:bodyPr anchor="ctr"/>
          <a:lstStyle>
            <a:lvl1pPr algn="ctr">
              <a:defRPr sz="28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8C24BB04-C36B-4ACE-B5A9-7CE6A83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" y="4864488"/>
            <a:ext cx="3260408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5ED28354-C943-4CA6-887A-5F3BFDE67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5796" y="4864487"/>
            <a:ext cx="3260408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247827B5-9E12-4E1E-8794-8451B6F531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8640" y="4864486"/>
            <a:ext cx="3260408" cy="122290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106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  <p:bldP spid="3" grpId="0" animBg="1"/>
      <p:bldP spid="5" grpId="0" animBg="1"/>
      <p:bldP spid="7" grpId="0" animBg="1"/>
      <p:bldP spid="18" grpId="0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1072032-6D3F-4008-997D-749AB7CA1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39" y="1969600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9FCDBFD3-4B68-429B-B7A0-29310A2CF24B}"/>
              </a:ext>
            </a:extLst>
          </p:cNvPr>
          <p:cNvSpPr/>
          <p:nvPr userDrawn="1"/>
        </p:nvSpPr>
        <p:spPr>
          <a:xfrm>
            <a:off x="746738" y="4476207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90EF491-0135-4390-BEE9-D9E93ECA4B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2599" y="1969600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8D91707-B991-4948-A471-8C8BE1E1FA2F}"/>
              </a:ext>
            </a:extLst>
          </p:cNvPr>
          <p:cNvSpPr/>
          <p:nvPr userDrawn="1"/>
        </p:nvSpPr>
        <p:spPr>
          <a:xfrm>
            <a:off x="4482598" y="4476207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4EAAD79-4A2F-4004-8F9B-04009E7A9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8460" y="1969600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CC6BC62-FE44-43F0-951F-4A0C3E9839D1}"/>
              </a:ext>
            </a:extLst>
          </p:cNvPr>
          <p:cNvSpPr/>
          <p:nvPr userDrawn="1"/>
        </p:nvSpPr>
        <p:spPr>
          <a:xfrm>
            <a:off x="8218459" y="4476207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2ABE7910-5A85-4149-9E53-D431890F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65F775F4-FB1F-473C-92F4-77DC8F67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891" y="4615868"/>
            <a:ext cx="2897983" cy="10379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="" xmlns:a16="http://schemas.microsoft.com/office/drawing/2014/main" id="{B7229AAF-0DE3-4125-AC7D-63DC7B13E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136" y="4615868"/>
            <a:ext cx="2897983" cy="10379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87465A19-A300-48B4-ABCD-4DDD9F6FCD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2996" y="4615868"/>
            <a:ext cx="2897983" cy="10379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7803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1" grpId="0" build="p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0657584F-E152-4954-87CB-009CCA12EE29}"/>
              </a:ext>
            </a:extLst>
          </p:cNvPr>
          <p:cNvSpPr/>
          <p:nvPr userDrawn="1"/>
        </p:nvSpPr>
        <p:spPr>
          <a:xfrm>
            <a:off x="594337" y="2257697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74321DFB-6D84-4A3C-ADC4-D852225F0614}"/>
              </a:ext>
            </a:extLst>
          </p:cNvPr>
          <p:cNvSpPr/>
          <p:nvPr userDrawn="1"/>
        </p:nvSpPr>
        <p:spPr>
          <a:xfrm>
            <a:off x="4482599" y="2257697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5EACA783-D23A-498B-8510-1CFFF568156B}"/>
              </a:ext>
            </a:extLst>
          </p:cNvPr>
          <p:cNvSpPr/>
          <p:nvPr userDrawn="1"/>
        </p:nvSpPr>
        <p:spPr>
          <a:xfrm>
            <a:off x="8370862" y="2153195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86B39846-BBCD-4C12-B7AB-EA53A0AA49F8}"/>
              </a:ext>
            </a:extLst>
          </p:cNvPr>
          <p:cNvSpPr/>
          <p:nvPr userDrawn="1"/>
        </p:nvSpPr>
        <p:spPr>
          <a:xfrm flipH="1">
            <a:off x="222050" y="5178959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27015773-1590-4020-A2AE-6F8FB8AAA6AA}"/>
              </a:ext>
            </a:extLst>
          </p:cNvPr>
          <p:cNvSpPr/>
          <p:nvPr userDrawn="1"/>
        </p:nvSpPr>
        <p:spPr>
          <a:xfrm flipH="1">
            <a:off x="4110312" y="5178959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IcoFont" panose="02000503000000000000" pitchFamily="2" charset="0"/>
              </a:rPr>
              <a:t> </a:t>
            </a:r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2F280A03-5DF1-46E1-9458-B6254FAB1F5F}"/>
              </a:ext>
            </a:extLst>
          </p:cNvPr>
          <p:cNvSpPr/>
          <p:nvPr userDrawn="1"/>
        </p:nvSpPr>
        <p:spPr>
          <a:xfrm flipH="1">
            <a:off x="7998574" y="5074457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20">
            <a:extLst>
              <a:ext uri="{FF2B5EF4-FFF2-40B4-BE49-F238E27FC236}">
                <a16:creationId xmlns="" xmlns:a16="http://schemas.microsoft.com/office/drawing/2014/main" id="{3F7C4C8A-9B4E-4C1B-A8B3-1C47B14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767"/>
            <a:ext cx="10515600" cy="752435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2D479105-9A5E-4ADB-AC76-36C4F4CC3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37" y="2898236"/>
            <a:ext cx="3226800" cy="403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5CF3C0C7-72E3-4A87-86A3-98AFE4E79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585" y="3309129"/>
            <a:ext cx="2857258" cy="149469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0ADFA53B-2FF6-4291-8047-66C3E14DB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2294" y="2905904"/>
            <a:ext cx="3226800" cy="403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="" xmlns:a16="http://schemas.microsoft.com/office/drawing/2014/main" id="{C72A2484-6C10-400A-940E-80820F5E2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846" y="3316797"/>
            <a:ext cx="2871295" cy="149469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404252D8-4F26-4A25-B19C-FC243A170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0863" y="2898236"/>
            <a:ext cx="3226800" cy="403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="" xmlns:a16="http://schemas.microsoft.com/office/drawing/2014/main" id="{CF70499D-937A-466D-8127-8659C6EE2D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1107" y="3309129"/>
            <a:ext cx="2866309" cy="149469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EA640BF0-F78F-43CF-B024-F0467234B0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98" y="5316352"/>
            <a:ext cx="372287" cy="3722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2EF62ACD-F4DA-4CE4-8EDB-0B2EF9394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0538" y="5316351"/>
            <a:ext cx="372287" cy="3722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6DA5352E-CC11-4D89-A3D7-A77AFC1835C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84716" y="5189780"/>
            <a:ext cx="372287" cy="3722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DBFCEEDE-B260-4FA4-B2E8-C8A14B363EAA}"/>
              </a:ext>
            </a:extLst>
          </p:cNvPr>
          <p:cNvSpPr/>
          <p:nvPr userDrawn="1"/>
        </p:nvSpPr>
        <p:spPr>
          <a:xfrm>
            <a:off x="1" y="3247420"/>
            <a:ext cx="12191999" cy="3610580"/>
          </a:xfrm>
          <a:custGeom>
            <a:avLst/>
            <a:gdLst>
              <a:gd name="connsiteX0" fmla="*/ 3248525 w 12191999"/>
              <a:gd name="connsiteY0" fmla="*/ 1106 h 3610580"/>
              <a:gd name="connsiteX1" fmla="*/ 5366084 w 12191999"/>
              <a:gd name="connsiteY1" fmla="*/ 915506 h 3610580"/>
              <a:gd name="connsiteX2" fmla="*/ 5895475 w 12191999"/>
              <a:gd name="connsiteY2" fmla="*/ 554559 h 3610580"/>
              <a:gd name="connsiteX3" fmla="*/ 6304548 w 12191999"/>
              <a:gd name="connsiteY3" fmla="*/ 963633 h 3610580"/>
              <a:gd name="connsiteX4" fmla="*/ 7459578 w 12191999"/>
              <a:gd name="connsiteY4" fmla="*/ 554559 h 3610580"/>
              <a:gd name="connsiteX5" fmla="*/ 9480883 w 12191999"/>
              <a:gd name="connsiteY5" fmla="*/ 1132075 h 3610580"/>
              <a:gd name="connsiteX6" fmla="*/ 11478125 w 12191999"/>
              <a:gd name="connsiteY6" fmla="*/ 169548 h 3610580"/>
              <a:gd name="connsiteX7" fmla="*/ 12146512 w 12191999"/>
              <a:gd name="connsiteY7" fmla="*/ 184705 h 3610580"/>
              <a:gd name="connsiteX8" fmla="*/ 12191999 w 12191999"/>
              <a:gd name="connsiteY8" fmla="*/ 194093 h 3610580"/>
              <a:gd name="connsiteX9" fmla="*/ 12191999 w 12191999"/>
              <a:gd name="connsiteY9" fmla="*/ 3610580 h 3610580"/>
              <a:gd name="connsiteX10" fmla="*/ 0 w 12191999"/>
              <a:gd name="connsiteY10" fmla="*/ 3610580 h 3610580"/>
              <a:gd name="connsiteX11" fmla="*/ 0 w 12191999"/>
              <a:gd name="connsiteY11" fmla="*/ 815182 h 3610580"/>
              <a:gd name="connsiteX12" fmla="*/ 149313 w 12191999"/>
              <a:gd name="connsiteY12" fmla="*/ 806894 h 3610580"/>
              <a:gd name="connsiteX13" fmla="*/ 288757 w 12191999"/>
              <a:gd name="connsiteY13" fmla="*/ 795191 h 3610580"/>
              <a:gd name="connsiteX14" fmla="*/ 1130967 w 12191999"/>
              <a:gd name="connsiteY14" fmla="*/ 1132075 h 3610580"/>
              <a:gd name="connsiteX15" fmla="*/ 3248525 w 12191999"/>
              <a:gd name="connsiteY15" fmla="*/ 1106 h 361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610580">
                <a:moveTo>
                  <a:pt x="3248525" y="1106"/>
                </a:moveTo>
                <a:cubicBezTo>
                  <a:pt x="3954378" y="-34989"/>
                  <a:pt x="4924927" y="823264"/>
                  <a:pt x="5366084" y="915506"/>
                </a:cubicBezTo>
                <a:cubicBezTo>
                  <a:pt x="5807241" y="1007748"/>
                  <a:pt x="5739064" y="546538"/>
                  <a:pt x="5895475" y="554559"/>
                </a:cubicBezTo>
                <a:cubicBezTo>
                  <a:pt x="6051884" y="562580"/>
                  <a:pt x="6043864" y="963633"/>
                  <a:pt x="6304548" y="963633"/>
                </a:cubicBezTo>
                <a:cubicBezTo>
                  <a:pt x="6565232" y="963633"/>
                  <a:pt x="6930190" y="526485"/>
                  <a:pt x="7459578" y="554559"/>
                </a:cubicBezTo>
                <a:cubicBezTo>
                  <a:pt x="7988968" y="582633"/>
                  <a:pt x="8811125" y="1196243"/>
                  <a:pt x="9480883" y="1132075"/>
                </a:cubicBezTo>
                <a:cubicBezTo>
                  <a:pt x="10150641" y="1067907"/>
                  <a:pt x="10896599" y="209653"/>
                  <a:pt x="11478125" y="169548"/>
                </a:cubicBezTo>
                <a:cubicBezTo>
                  <a:pt x="11696197" y="154509"/>
                  <a:pt x="11928933" y="147929"/>
                  <a:pt x="12146512" y="184705"/>
                </a:cubicBezTo>
                <a:lnTo>
                  <a:pt x="12191999" y="194093"/>
                </a:lnTo>
                <a:lnTo>
                  <a:pt x="12191999" y="3610580"/>
                </a:lnTo>
                <a:lnTo>
                  <a:pt x="0" y="3610580"/>
                </a:lnTo>
                <a:lnTo>
                  <a:pt x="0" y="815182"/>
                </a:lnTo>
                <a:lnTo>
                  <a:pt x="149313" y="806894"/>
                </a:lnTo>
                <a:cubicBezTo>
                  <a:pt x="200087" y="804027"/>
                  <a:pt x="247148" y="800706"/>
                  <a:pt x="288757" y="795191"/>
                </a:cubicBezTo>
                <a:cubicBezTo>
                  <a:pt x="621631" y="751075"/>
                  <a:pt x="637672" y="1264422"/>
                  <a:pt x="1130967" y="1132075"/>
                </a:cubicBezTo>
                <a:cubicBezTo>
                  <a:pt x="1624262" y="999727"/>
                  <a:pt x="2542672" y="37201"/>
                  <a:pt x="3248525" y="110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751F652-A4D5-40A7-920F-44C59C6B57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2521" y="2155370"/>
            <a:ext cx="4898896" cy="2573383"/>
          </a:xfrm>
          <a:custGeom>
            <a:avLst/>
            <a:gdLst>
              <a:gd name="connsiteX0" fmla="*/ 968646 w 4898896"/>
              <a:gd name="connsiteY0" fmla="*/ 0 h 2573383"/>
              <a:gd name="connsiteX1" fmla="*/ 3917511 w 4898896"/>
              <a:gd name="connsiteY1" fmla="*/ 0 h 2573383"/>
              <a:gd name="connsiteX2" fmla="*/ 4898896 w 4898896"/>
              <a:gd name="connsiteY2" fmla="*/ 981385 h 2573383"/>
              <a:gd name="connsiteX3" fmla="*/ 4898896 w 4898896"/>
              <a:gd name="connsiteY3" fmla="*/ 1591998 h 2573383"/>
              <a:gd name="connsiteX4" fmla="*/ 3917511 w 4898896"/>
              <a:gd name="connsiteY4" fmla="*/ 2573383 h 2573383"/>
              <a:gd name="connsiteX5" fmla="*/ 968646 w 4898896"/>
              <a:gd name="connsiteY5" fmla="*/ 2573383 h 2573383"/>
              <a:gd name="connsiteX6" fmla="*/ 7199 w 4898896"/>
              <a:gd name="connsiteY6" fmla="*/ 1789781 h 2573383"/>
              <a:gd name="connsiteX7" fmla="*/ 0 w 4898896"/>
              <a:gd name="connsiteY7" fmla="*/ 1742607 h 2573383"/>
              <a:gd name="connsiteX8" fmla="*/ 79403 w 4898896"/>
              <a:gd name="connsiteY8" fmla="*/ 1734602 h 2573383"/>
              <a:gd name="connsiteX9" fmla="*/ 444461 w 4898896"/>
              <a:gd name="connsiteY9" fmla="*/ 1286691 h 2573383"/>
              <a:gd name="connsiteX10" fmla="*/ 79403 w 4898896"/>
              <a:gd name="connsiteY10" fmla="*/ 838780 h 2573383"/>
              <a:gd name="connsiteX11" fmla="*/ 0 w 4898896"/>
              <a:gd name="connsiteY11" fmla="*/ 830775 h 2573383"/>
              <a:gd name="connsiteX12" fmla="*/ 7199 w 4898896"/>
              <a:gd name="connsiteY12" fmla="*/ 783602 h 2573383"/>
              <a:gd name="connsiteX13" fmla="*/ 968646 w 4898896"/>
              <a:gd name="connsiteY13" fmla="*/ 0 h 25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8896" h="2573383">
                <a:moveTo>
                  <a:pt x="968646" y="0"/>
                </a:moveTo>
                <a:lnTo>
                  <a:pt x="3917511" y="0"/>
                </a:lnTo>
                <a:cubicBezTo>
                  <a:pt x="4459515" y="0"/>
                  <a:pt x="4898896" y="439381"/>
                  <a:pt x="4898896" y="981385"/>
                </a:cubicBezTo>
                <a:lnTo>
                  <a:pt x="4898896" y="1591998"/>
                </a:lnTo>
                <a:cubicBezTo>
                  <a:pt x="4898896" y="2134002"/>
                  <a:pt x="4459515" y="2573383"/>
                  <a:pt x="3917511" y="2573383"/>
                </a:cubicBezTo>
                <a:lnTo>
                  <a:pt x="968646" y="2573383"/>
                </a:lnTo>
                <a:cubicBezTo>
                  <a:pt x="494393" y="2573383"/>
                  <a:pt x="98710" y="2236982"/>
                  <a:pt x="7199" y="1789781"/>
                </a:cubicBezTo>
                <a:lnTo>
                  <a:pt x="0" y="1742607"/>
                </a:lnTo>
                <a:lnTo>
                  <a:pt x="79403" y="1734602"/>
                </a:lnTo>
                <a:cubicBezTo>
                  <a:pt x="287742" y="1691970"/>
                  <a:pt x="444461" y="1507633"/>
                  <a:pt x="444461" y="1286691"/>
                </a:cubicBezTo>
                <a:cubicBezTo>
                  <a:pt x="444461" y="1065749"/>
                  <a:pt x="287742" y="881412"/>
                  <a:pt x="79403" y="838780"/>
                </a:cubicBezTo>
                <a:lnTo>
                  <a:pt x="0" y="830775"/>
                </a:lnTo>
                <a:lnTo>
                  <a:pt x="7199" y="783602"/>
                </a:lnTo>
                <a:cubicBezTo>
                  <a:pt x="98710" y="336401"/>
                  <a:pt x="494393" y="0"/>
                  <a:pt x="96864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2720061-AC1E-4AEB-87FF-8EC35002DB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7391" y="2155371"/>
            <a:ext cx="4901199" cy="2573383"/>
          </a:xfrm>
          <a:custGeom>
            <a:avLst/>
            <a:gdLst>
              <a:gd name="connsiteX0" fmla="*/ 970949 w 4901199"/>
              <a:gd name="connsiteY0" fmla="*/ 0 h 2573383"/>
              <a:gd name="connsiteX1" fmla="*/ 3919814 w 4901199"/>
              <a:gd name="connsiteY1" fmla="*/ 0 h 2573383"/>
              <a:gd name="connsiteX2" fmla="*/ 4901199 w 4901199"/>
              <a:gd name="connsiteY2" fmla="*/ 981385 h 2573383"/>
              <a:gd name="connsiteX3" fmla="*/ 4901199 w 4901199"/>
              <a:gd name="connsiteY3" fmla="*/ 1591998 h 2573383"/>
              <a:gd name="connsiteX4" fmla="*/ 3919814 w 4901199"/>
              <a:gd name="connsiteY4" fmla="*/ 2573383 h 2573383"/>
              <a:gd name="connsiteX5" fmla="*/ 970949 w 4901199"/>
              <a:gd name="connsiteY5" fmla="*/ 2573383 h 2573383"/>
              <a:gd name="connsiteX6" fmla="*/ 9502 w 4901199"/>
              <a:gd name="connsiteY6" fmla="*/ 1789781 h 2573383"/>
              <a:gd name="connsiteX7" fmla="*/ 0 w 4901199"/>
              <a:gd name="connsiteY7" fmla="*/ 1727523 h 2573383"/>
              <a:gd name="connsiteX8" fmla="*/ 81704 w 4901199"/>
              <a:gd name="connsiteY8" fmla="*/ 1719286 h 2573383"/>
              <a:gd name="connsiteX9" fmla="*/ 446762 w 4901199"/>
              <a:gd name="connsiteY9" fmla="*/ 1271375 h 2573383"/>
              <a:gd name="connsiteX10" fmla="*/ 81704 w 4901199"/>
              <a:gd name="connsiteY10" fmla="*/ 823464 h 2573383"/>
              <a:gd name="connsiteX11" fmla="*/ 4605 w 4901199"/>
              <a:gd name="connsiteY11" fmla="*/ 815691 h 2573383"/>
              <a:gd name="connsiteX12" fmla="*/ 9502 w 4901199"/>
              <a:gd name="connsiteY12" fmla="*/ 783602 h 2573383"/>
              <a:gd name="connsiteX13" fmla="*/ 970949 w 4901199"/>
              <a:gd name="connsiteY13" fmla="*/ 0 h 25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1199" h="2573383">
                <a:moveTo>
                  <a:pt x="970949" y="0"/>
                </a:moveTo>
                <a:lnTo>
                  <a:pt x="3919814" y="0"/>
                </a:lnTo>
                <a:cubicBezTo>
                  <a:pt x="4461818" y="0"/>
                  <a:pt x="4901199" y="439381"/>
                  <a:pt x="4901199" y="981385"/>
                </a:cubicBezTo>
                <a:lnTo>
                  <a:pt x="4901199" y="1591998"/>
                </a:lnTo>
                <a:cubicBezTo>
                  <a:pt x="4901199" y="2134002"/>
                  <a:pt x="4461818" y="2573383"/>
                  <a:pt x="3919814" y="2573383"/>
                </a:cubicBezTo>
                <a:lnTo>
                  <a:pt x="970949" y="2573383"/>
                </a:lnTo>
                <a:cubicBezTo>
                  <a:pt x="496695" y="2573383"/>
                  <a:pt x="101013" y="2236982"/>
                  <a:pt x="9502" y="1789781"/>
                </a:cubicBezTo>
                <a:lnTo>
                  <a:pt x="0" y="1727523"/>
                </a:lnTo>
                <a:lnTo>
                  <a:pt x="81704" y="1719286"/>
                </a:lnTo>
                <a:cubicBezTo>
                  <a:pt x="290042" y="1676654"/>
                  <a:pt x="446762" y="1492317"/>
                  <a:pt x="446762" y="1271375"/>
                </a:cubicBezTo>
                <a:cubicBezTo>
                  <a:pt x="446762" y="1050433"/>
                  <a:pt x="290042" y="866096"/>
                  <a:pt x="81704" y="823464"/>
                </a:cubicBezTo>
                <a:lnTo>
                  <a:pt x="4605" y="815691"/>
                </a:lnTo>
                <a:lnTo>
                  <a:pt x="9502" y="783602"/>
                </a:lnTo>
                <a:cubicBezTo>
                  <a:pt x="101013" y="336401"/>
                  <a:pt x="496695" y="0"/>
                  <a:pt x="9709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B94DDFD-1075-4B8A-B003-818E0380A8E7}"/>
              </a:ext>
            </a:extLst>
          </p:cNvPr>
          <p:cNvSpPr/>
          <p:nvPr userDrawn="1"/>
        </p:nvSpPr>
        <p:spPr>
          <a:xfrm>
            <a:off x="519754" y="2969545"/>
            <a:ext cx="914399" cy="914400"/>
          </a:xfrm>
          <a:custGeom>
            <a:avLst/>
            <a:gdLst>
              <a:gd name="connsiteX0" fmla="*/ 457200 w 914399"/>
              <a:gd name="connsiteY0" fmla="*/ 0 h 914400"/>
              <a:gd name="connsiteX1" fmla="*/ 472243 w 914399"/>
              <a:gd name="connsiteY1" fmla="*/ 1516 h 914400"/>
              <a:gd name="connsiteX2" fmla="*/ 472243 w 914399"/>
              <a:gd name="connsiteY2" fmla="*/ 1516 h 914400"/>
              <a:gd name="connsiteX3" fmla="*/ 549341 w 914399"/>
              <a:gd name="connsiteY3" fmla="*/ 9289 h 914400"/>
              <a:gd name="connsiteX4" fmla="*/ 914399 w 914399"/>
              <a:gd name="connsiteY4" fmla="*/ 457200 h 914400"/>
              <a:gd name="connsiteX5" fmla="*/ 549341 w 914399"/>
              <a:gd name="connsiteY5" fmla="*/ 905111 h 914400"/>
              <a:gd name="connsiteX6" fmla="*/ 467638 w 914399"/>
              <a:gd name="connsiteY6" fmla="*/ 913348 h 914400"/>
              <a:gd name="connsiteX7" fmla="*/ 467638 w 914399"/>
              <a:gd name="connsiteY7" fmla="*/ 913348 h 914400"/>
              <a:gd name="connsiteX8" fmla="*/ 457200 w 914399"/>
              <a:gd name="connsiteY8" fmla="*/ 914400 h 914400"/>
              <a:gd name="connsiteX9" fmla="*/ 0 w 914399"/>
              <a:gd name="connsiteY9" fmla="*/ 457200 h 914400"/>
              <a:gd name="connsiteX10" fmla="*/ 457200 w 914399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" h="914400">
                <a:moveTo>
                  <a:pt x="457200" y="0"/>
                </a:moveTo>
                <a:lnTo>
                  <a:pt x="472243" y="1516"/>
                </a:lnTo>
                <a:lnTo>
                  <a:pt x="472243" y="1516"/>
                </a:lnTo>
                <a:lnTo>
                  <a:pt x="549341" y="9289"/>
                </a:lnTo>
                <a:cubicBezTo>
                  <a:pt x="757679" y="51921"/>
                  <a:pt x="914399" y="236258"/>
                  <a:pt x="914399" y="457200"/>
                </a:cubicBezTo>
                <a:cubicBezTo>
                  <a:pt x="914399" y="678142"/>
                  <a:pt x="757679" y="862479"/>
                  <a:pt x="549341" y="905111"/>
                </a:cubicBezTo>
                <a:lnTo>
                  <a:pt x="467638" y="913348"/>
                </a:lnTo>
                <a:lnTo>
                  <a:pt x="467638" y="913348"/>
                </a:ln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BD7C62F-8D62-4C75-9DA4-24FE022F7E01}"/>
              </a:ext>
            </a:extLst>
          </p:cNvPr>
          <p:cNvSpPr/>
          <p:nvPr userDrawn="1"/>
        </p:nvSpPr>
        <p:spPr>
          <a:xfrm>
            <a:off x="6232583" y="2984861"/>
            <a:ext cx="914399" cy="914400"/>
          </a:xfrm>
          <a:custGeom>
            <a:avLst/>
            <a:gdLst>
              <a:gd name="connsiteX0" fmla="*/ 457200 w 914399"/>
              <a:gd name="connsiteY0" fmla="*/ 0 h 914400"/>
              <a:gd name="connsiteX1" fmla="*/ 469939 w 914399"/>
              <a:gd name="connsiteY1" fmla="*/ 1284 h 914400"/>
              <a:gd name="connsiteX2" fmla="*/ 469939 w 914399"/>
              <a:gd name="connsiteY2" fmla="*/ 1284 h 914400"/>
              <a:gd name="connsiteX3" fmla="*/ 549341 w 914399"/>
              <a:gd name="connsiteY3" fmla="*/ 9289 h 914400"/>
              <a:gd name="connsiteX4" fmla="*/ 914399 w 914399"/>
              <a:gd name="connsiteY4" fmla="*/ 457200 h 914400"/>
              <a:gd name="connsiteX5" fmla="*/ 549341 w 914399"/>
              <a:gd name="connsiteY5" fmla="*/ 905111 h 914400"/>
              <a:gd name="connsiteX6" fmla="*/ 469939 w 914399"/>
              <a:gd name="connsiteY6" fmla="*/ 913116 h 914400"/>
              <a:gd name="connsiteX7" fmla="*/ 469939 w 914399"/>
              <a:gd name="connsiteY7" fmla="*/ 913116 h 914400"/>
              <a:gd name="connsiteX8" fmla="*/ 457200 w 914399"/>
              <a:gd name="connsiteY8" fmla="*/ 914400 h 914400"/>
              <a:gd name="connsiteX9" fmla="*/ 0 w 914399"/>
              <a:gd name="connsiteY9" fmla="*/ 457200 h 914400"/>
              <a:gd name="connsiteX10" fmla="*/ 457200 w 914399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" h="914400">
                <a:moveTo>
                  <a:pt x="457200" y="0"/>
                </a:moveTo>
                <a:lnTo>
                  <a:pt x="469939" y="1284"/>
                </a:lnTo>
                <a:lnTo>
                  <a:pt x="469939" y="1284"/>
                </a:lnTo>
                <a:lnTo>
                  <a:pt x="549341" y="9289"/>
                </a:lnTo>
                <a:cubicBezTo>
                  <a:pt x="757680" y="51921"/>
                  <a:pt x="914399" y="236258"/>
                  <a:pt x="914399" y="457200"/>
                </a:cubicBezTo>
                <a:cubicBezTo>
                  <a:pt x="914399" y="678142"/>
                  <a:pt x="757680" y="862479"/>
                  <a:pt x="549341" y="905111"/>
                </a:cubicBezTo>
                <a:lnTo>
                  <a:pt x="469939" y="913116"/>
                </a:lnTo>
                <a:lnTo>
                  <a:pt x="469939" y="913116"/>
                </a:ln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606E218A-1F7A-4B4F-93FD-5AE7D28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90" y="681250"/>
            <a:ext cx="10614027" cy="1089109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4CF06141-28F2-45C5-AEB6-0F89A357D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391" y="4879097"/>
            <a:ext cx="4901199" cy="159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="" xmlns:a16="http://schemas.microsoft.com/office/drawing/2014/main" id="{B40E5E0C-BAFF-46AF-B878-AEDF2FA476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0218" y="4879097"/>
            <a:ext cx="4901199" cy="159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915F3D-D8C2-43AA-8D14-7A6511F171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21" y="3150189"/>
            <a:ext cx="548664" cy="548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05B53342-57B3-4106-B6B4-5051C4BA5C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5450" y="3167729"/>
            <a:ext cx="548664" cy="548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0" grpId="0"/>
      <p:bldP spid="5" grpId="0" animBg="1"/>
      <p:bldP spid="6" grpId="0" animBg="1"/>
      <p:bldP spid="21" grpId="0"/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1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F9B277-846B-4B5A-8E08-EA3A7BB8B1F6}"/>
              </a:ext>
            </a:extLst>
          </p:cNvPr>
          <p:cNvSpPr/>
          <p:nvPr userDrawn="1"/>
        </p:nvSpPr>
        <p:spPr>
          <a:xfrm>
            <a:off x="1" y="2516079"/>
            <a:ext cx="12192000" cy="4341921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9355F-E8CF-438F-B0A6-E4D87DDBAC80}"/>
              </a:ext>
            </a:extLst>
          </p:cNvPr>
          <p:cNvSpPr/>
          <p:nvPr userDrawn="1"/>
        </p:nvSpPr>
        <p:spPr>
          <a:xfrm>
            <a:off x="7933946" y="1798346"/>
            <a:ext cx="648942" cy="648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297E5C6-1414-4467-AED1-E19FBD4B1B3A}"/>
              </a:ext>
            </a:extLst>
          </p:cNvPr>
          <p:cNvSpPr/>
          <p:nvPr userDrawn="1"/>
        </p:nvSpPr>
        <p:spPr>
          <a:xfrm>
            <a:off x="7933946" y="2913358"/>
            <a:ext cx="648942" cy="648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24D9F7B-5CFC-49C5-AB32-D67D6738EFFD}"/>
              </a:ext>
            </a:extLst>
          </p:cNvPr>
          <p:cNvSpPr/>
          <p:nvPr userDrawn="1"/>
        </p:nvSpPr>
        <p:spPr>
          <a:xfrm>
            <a:off x="7933946" y="4028369"/>
            <a:ext cx="648942" cy="648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F1397C9-D9D6-4AD4-A1F3-16AEABA94728}"/>
              </a:ext>
            </a:extLst>
          </p:cNvPr>
          <p:cNvGrpSpPr/>
          <p:nvPr userDrawn="1"/>
        </p:nvGrpSpPr>
        <p:grpSpPr>
          <a:xfrm>
            <a:off x="4418766" y="673768"/>
            <a:ext cx="3354230" cy="6043972"/>
            <a:chOff x="4755648" y="683854"/>
            <a:chExt cx="3354230" cy="6033886"/>
          </a:xfrm>
        </p:grpSpPr>
        <p:sp>
          <p:nvSpPr>
            <p:cNvPr id="10" name="Isosceles Triangle 6">
              <a:extLst>
                <a:ext uri="{FF2B5EF4-FFF2-40B4-BE49-F238E27FC236}">
                  <a16:creationId xmlns="" xmlns:a16="http://schemas.microsoft.com/office/drawing/2014/main" id="{841852E2-4AFF-4EE4-924B-2D14E4CA8D9C}"/>
                </a:ext>
              </a:extLst>
            </p:cNvPr>
            <p:cNvSpPr/>
            <p:nvPr/>
          </p:nvSpPr>
          <p:spPr>
            <a:xfrm flipV="1">
              <a:off x="4764732" y="2500548"/>
              <a:ext cx="1083210" cy="2540757"/>
            </a:xfrm>
            <a:custGeom>
              <a:avLst/>
              <a:gdLst>
                <a:gd name="connsiteX0" fmla="*/ 0 w 1083210"/>
                <a:gd name="connsiteY0" fmla="*/ 2151650 h 2151650"/>
                <a:gd name="connsiteX1" fmla="*/ 541605 w 1083210"/>
                <a:gd name="connsiteY1" fmla="*/ 0 h 2151650"/>
                <a:gd name="connsiteX2" fmla="*/ 1083210 w 1083210"/>
                <a:gd name="connsiteY2" fmla="*/ 2151650 h 2151650"/>
                <a:gd name="connsiteX3" fmla="*/ 0 w 1083210"/>
                <a:gd name="connsiteY3" fmla="*/ 2151650 h 2151650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210" h="2540757">
                  <a:moveTo>
                    <a:pt x="0" y="2540757"/>
                  </a:moveTo>
                  <a:lnTo>
                    <a:pt x="755614" y="0"/>
                  </a:lnTo>
                  <a:cubicBezTo>
                    <a:pt x="1088549" y="584272"/>
                    <a:pt x="974011" y="1693838"/>
                    <a:pt x="1083210" y="2540757"/>
                  </a:cubicBezTo>
                  <a:lnTo>
                    <a:pt x="0" y="254075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590BD33-860B-48C5-B63C-E0981FC32A43}"/>
                </a:ext>
              </a:extLst>
            </p:cNvPr>
            <p:cNvSpPr/>
            <p:nvPr/>
          </p:nvSpPr>
          <p:spPr>
            <a:xfrm>
              <a:off x="5820794" y="2508058"/>
              <a:ext cx="1835087" cy="3666088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F74961A-28CA-4013-B458-339E155DDF74}"/>
                </a:ext>
              </a:extLst>
            </p:cNvPr>
            <p:cNvSpPr/>
            <p:nvPr/>
          </p:nvSpPr>
          <p:spPr>
            <a:xfrm>
              <a:off x="5343270" y="683854"/>
              <a:ext cx="2766607" cy="1816184"/>
            </a:xfrm>
            <a:custGeom>
              <a:avLst/>
              <a:gdLst>
                <a:gd name="connsiteX0" fmla="*/ 1954673 w 1954672"/>
                <a:gd name="connsiteY0" fmla="*/ 1258886 h 1258886"/>
                <a:gd name="connsiteX1" fmla="*/ 1008859 w 1954672"/>
                <a:gd name="connsiteY1" fmla="*/ 42830 h 1258886"/>
                <a:gd name="connsiteX2" fmla="*/ 829190 w 1954672"/>
                <a:gd name="connsiteY2" fmla="*/ 49097 h 1258886"/>
                <a:gd name="connsiteX3" fmla="*/ 0 w 1954672"/>
                <a:gd name="connsiteY3" fmla="*/ 1258877 h 1258886"/>
                <a:gd name="connsiteX4" fmla="*/ 1954673 w 1954672"/>
                <a:gd name="connsiteY4" fmla="*/ 1258877 h 1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72" h="1258886">
                  <a:moveTo>
                    <a:pt x="1954673" y="1258886"/>
                  </a:moveTo>
                  <a:lnTo>
                    <a:pt x="1008859" y="42830"/>
                  </a:lnTo>
                  <a:cubicBezTo>
                    <a:pt x="962463" y="-16816"/>
                    <a:pt x="871309" y="-13644"/>
                    <a:pt x="829190" y="49097"/>
                  </a:cubicBezTo>
                  <a:lnTo>
                    <a:pt x="0" y="1258877"/>
                  </a:lnTo>
                  <a:lnTo>
                    <a:pt x="1954673" y="12588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C5F82C8-FF7E-4BED-A47C-05D7D2D5B7DF}"/>
                </a:ext>
              </a:extLst>
            </p:cNvPr>
            <p:cNvSpPr/>
            <p:nvPr/>
          </p:nvSpPr>
          <p:spPr>
            <a:xfrm>
              <a:off x="5535012" y="720082"/>
              <a:ext cx="1083210" cy="1472896"/>
            </a:xfrm>
            <a:custGeom>
              <a:avLst/>
              <a:gdLst>
                <a:gd name="connsiteX0" fmla="*/ 438341 w 738673"/>
                <a:gd name="connsiteY0" fmla="*/ 1020937 h 1020937"/>
                <a:gd name="connsiteX1" fmla="*/ 738673 w 738673"/>
                <a:gd name="connsiteY1" fmla="*/ 0 h 1020937"/>
                <a:gd name="connsiteX2" fmla="*/ 667455 w 738673"/>
                <a:gd name="connsiteY2" fmla="*/ 47120 h 1020937"/>
                <a:gd name="connsiteX3" fmla="*/ 0 w 738673"/>
                <a:gd name="connsiteY3" fmla="*/ 1020937 h 1020937"/>
                <a:gd name="connsiteX4" fmla="*/ 438341 w 738673"/>
                <a:gd name="connsiteY4" fmla="*/ 1020937 h 10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673" h="1020937">
                  <a:moveTo>
                    <a:pt x="438341" y="1020937"/>
                  </a:moveTo>
                  <a:lnTo>
                    <a:pt x="738673" y="0"/>
                  </a:lnTo>
                  <a:cubicBezTo>
                    <a:pt x="711079" y="5324"/>
                    <a:pt x="684895" y="21146"/>
                    <a:pt x="667455" y="47120"/>
                  </a:cubicBezTo>
                  <a:lnTo>
                    <a:pt x="0" y="1020937"/>
                  </a:lnTo>
                  <a:lnTo>
                    <a:pt x="438341" y="102093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0F94D55-BC46-4A5D-8790-F1FF786E8A66}"/>
                </a:ext>
              </a:extLst>
            </p:cNvPr>
            <p:cNvSpPr/>
            <p:nvPr/>
          </p:nvSpPr>
          <p:spPr>
            <a:xfrm>
              <a:off x="5504221" y="1744891"/>
              <a:ext cx="1496444" cy="771188"/>
            </a:xfrm>
            <a:custGeom>
              <a:avLst/>
              <a:gdLst>
                <a:gd name="connsiteX0" fmla="*/ 738016 w 1191491"/>
                <a:gd name="connsiteY0" fmla="*/ 27791 h 641658"/>
                <a:gd name="connsiteX1" fmla="*/ 622926 w 1191491"/>
                <a:gd name="connsiteY1" fmla="*/ 22524 h 641658"/>
                <a:gd name="connsiteX2" fmla="*/ 0 w 1191491"/>
                <a:gd name="connsiteY2" fmla="*/ 641658 h 641658"/>
                <a:gd name="connsiteX3" fmla="*/ 1191492 w 1191491"/>
                <a:gd name="connsiteY3" fmla="*/ 562668 h 641658"/>
                <a:gd name="connsiteX4" fmla="*/ 738016 w 1191491"/>
                <a:gd name="connsiteY4" fmla="*/ 27791 h 641658"/>
                <a:gd name="connsiteX0" fmla="*/ 738016 w 1258167"/>
                <a:gd name="connsiteY0" fmla="*/ 27791 h 648393"/>
                <a:gd name="connsiteX1" fmla="*/ 622926 w 1258167"/>
                <a:gd name="connsiteY1" fmla="*/ 22524 h 648393"/>
                <a:gd name="connsiteX2" fmla="*/ 0 w 1258167"/>
                <a:gd name="connsiteY2" fmla="*/ 641658 h 648393"/>
                <a:gd name="connsiteX3" fmla="*/ 1258167 w 1258167"/>
                <a:gd name="connsiteY3" fmla="*/ 648393 h 648393"/>
                <a:gd name="connsiteX4" fmla="*/ 738016 w 1258167"/>
                <a:gd name="connsiteY4" fmla="*/ 27791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67" h="648393">
                  <a:moveTo>
                    <a:pt x="738016" y="27791"/>
                  </a:moveTo>
                  <a:cubicBezTo>
                    <a:pt x="708470" y="-7061"/>
                    <a:pt x="655539" y="-9490"/>
                    <a:pt x="622926" y="22524"/>
                  </a:cubicBezTo>
                  <a:lnTo>
                    <a:pt x="0" y="641658"/>
                  </a:lnTo>
                  <a:lnTo>
                    <a:pt x="1258167" y="648393"/>
                  </a:lnTo>
                  <a:cubicBezTo>
                    <a:pt x="1107008" y="470101"/>
                    <a:pt x="889175" y="206083"/>
                    <a:pt x="738016" y="277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565271F-EECE-4ECC-9655-DFFDC6D84F68}"/>
                </a:ext>
              </a:extLst>
            </p:cNvPr>
            <p:cNvSpPr/>
            <p:nvPr/>
          </p:nvSpPr>
          <p:spPr>
            <a:xfrm>
              <a:off x="5208666" y="2508068"/>
              <a:ext cx="1792359" cy="4209548"/>
            </a:xfrm>
            <a:custGeom>
              <a:avLst/>
              <a:gdLst>
                <a:gd name="connsiteX0" fmla="*/ 0 w 1179814"/>
                <a:gd name="connsiteY0" fmla="*/ 0 h 3539275"/>
                <a:gd name="connsiteX1" fmla="*/ 226904 w 1179814"/>
                <a:gd name="connsiteY1" fmla="*/ 3037456 h 3539275"/>
                <a:gd name="connsiteX2" fmla="*/ 274272 w 1179814"/>
                <a:gd name="connsiteY2" fmla="*/ 3248311 h 3539275"/>
                <a:gd name="connsiteX3" fmla="*/ 362150 w 1179814"/>
                <a:gd name="connsiteY3" fmla="*/ 3482664 h 3539275"/>
                <a:gd name="connsiteX4" fmla="*/ 529542 w 1179814"/>
                <a:gd name="connsiteY4" fmla="*/ 3468110 h 3539275"/>
                <a:gd name="connsiteX5" fmla="*/ 1179814 w 1179814"/>
                <a:gd name="connsiteY5" fmla="*/ 9 h 3539275"/>
                <a:gd name="connsiteX6" fmla="*/ 0 w 1179814"/>
                <a:gd name="connsiteY6" fmla="*/ 9 h 3539275"/>
                <a:gd name="connsiteX0" fmla="*/ 0 w 1506964"/>
                <a:gd name="connsiteY0" fmla="*/ 8171 h 3539267"/>
                <a:gd name="connsiteX1" fmla="*/ 554054 w 1506964"/>
                <a:gd name="connsiteY1" fmla="*/ 3037448 h 3539267"/>
                <a:gd name="connsiteX2" fmla="*/ 601422 w 1506964"/>
                <a:gd name="connsiteY2" fmla="*/ 3248303 h 3539267"/>
                <a:gd name="connsiteX3" fmla="*/ 689300 w 1506964"/>
                <a:gd name="connsiteY3" fmla="*/ 3482656 h 3539267"/>
                <a:gd name="connsiteX4" fmla="*/ 856692 w 1506964"/>
                <a:gd name="connsiteY4" fmla="*/ 3468102 h 3539267"/>
                <a:gd name="connsiteX5" fmla="*/ 1506964 w 1506964"/>
                <a:gd name="connsiteY5" fmla="*/ 1 h 3539267"/>
                <a:gd name="connsiteX6" fmla="*/ 327150 w 1506964"/>
                <a:gd name="connsiteY6" fmla="*/ 1 h 3539267"/>
                <a:gd name="connsiteX7" fmla="*/ 0 w 1506964"/>
                <a:gd name="connsiteY7" fmla="*/ 8171 h 35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64" h="3539267">
                  <a:moveTo>
                    <a:pt x="0" y="8171"/>
                  </a:moveTo>
                  <a:cubicBezTo>
                    <a:pt x="75635" y="1020656"/>
                    <a:pt x="478419" y="2024963"/>
                    <a:pt x="554054" y="3037448"/>
                  </a:cubicBezTo>
                  <a:cubicBezTo>
                    <a:pt x="560065" y="3109571"/>
                    <a:pt x="576000" y="3180533"/>
                    <a:pt x="601422" y="3248303"/>
                  </a:cubicBezTo>
                  <a:lnTo>
                    <a:pt x="689300" y="3482656"/>
                  </a:lnTo>
                  <a:cubicBezTo>
                    <a:pt x="720304" y="3565324"/>
                    <a:pt x="840423" y="3554884"/>
                    <a:pt x="856692" y="3468102"/>
                  </a:cubicBezTo>
                  <a:lnTo>
                    <a:pt x="1506964" y="1"/>
                  </a:lnTo>
                  <a:lnTo>
                    <a:pt x="327150" y="1"/>
                  </a:lnTo>
                  <a:cubicBezTo>
                    <a:pt x="327150" y="-2"/>
                    <a:pt x="0" y="8174"/>
                    <a:pt x="0" y="81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72CCCD2-F758-405B-9C95-BA945BA0C4F0}"/>
                </a:ext>
              </a:extLst>
            </p:cNvPr>
            <p:cNvSpPr/>
            <p:nvPr/>
          </p:nvSpPr>
          <p:spPr>
            <a:xfrm>
              <a:off x="6040586" y="2508058"/>
              <a:ext cx="960440" cy="4209682"/>
            </a:xfrm>
            <a:custGeom>
              <a:avLst/>
              <a:gdLst>
                <a:gd name="connsiteX0" fmla="*/ 355244 w 807510"/>
                <a:gd name="connsiteY0" fmla="*/ 0 h 3539379"/>
                <a:gd name="connsiteX1" fmla="*/ 0 w 807510"/>
                <a:gd name="connsiteY1" fmla="*/ 3502400 h 3539379"/>
                <a:gd name="connsiteX2" fmla="*/ 157239 w 807510"/>
                <a:gd name="connsiteY2" fmla="*/ 3468100 h 3539379"/>
                <a:gd name="connsiteX3" fmla="*/ 807511 w 807510"/>
                <a:gd name="connsiteY3" fmla="*/ 0 h 3539379"/>
                <a:gd name="connsiteX4" fmla="*/ 355244 w 807510"/>
                <a:gd name="connsiteY4" fmla="*/ 0 h 35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510" h="3539379">
                  <a:moveTo>
                    <a:pt x="355244" y="0"/>
                  </a:moveTo>
                  <a:lnTo>
                    <a:pt x="0" y="3502400"/>
                  </a:lnTo>
                  <a:cubicBezTo>
                    <a:pt x="41167" y="3563093"/>
                    <a:pt x="142389" y="3547291"/>
                    <a:pt x="157239" y="3468100"/>
                  </a:cubicBezTo>
                  <a:lnTo>
                    <a:pt x="807511" y="0"/>
                  </a:lnTo>
                  <a:lnTo>
                    <a:pt x="3552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5FA7FC-B5C2-45ED-9651-CFBDC2825004}"/>
                </a:ext>
              </a:extLst>
            </p:cNvPr>
            <p:cNvSpPr/>
            <p:nvPr/>
          </p:nvSpPr>
          <p:spPr>
            <a:xfrm>
              <a:off x="4755648" y="1509072"/>
              <a:ext cx="1496795" cy="1008590"/>
            </a:xfrm>
            <a:custGeom>
              <a:avLst/>
              <a:gdLst>
                <a:gd name="connsiteX0" fmla="*/ 1258462 w 1258462"/>
                <a:gd name="connsiteY0" fmla="*/ 769336 h 847993"/>
                <a:gd name="connsiteX1" fmla="*/ 790899 w 1258462"/>
                <a:gd name="connsiteY1" fmla="*/ 36969 h 847993"/>
                <a:gd name="connsiteX2" fmla="*/ 663073 w 1258462"/>
                <a:gd name="connsiteY2" fmla="*/ 29158 h 847993"/>
                <a:gd name="connsiteX3" fmla="*/ 0 w 1258462"/>
                <a:gd name="connsiteY3" fmla="*/ 847994 h 847993"/>
                <a:gd name="connsiteX4" fmla="*/ 1234869 w 1258462"/>
                <a:gd name="connsiteY4" fmla="*/ 847994 h 847993"/>
                <a:gd name="connsiteX5" fmla="*/ 1258462 w 1258462"/>
                <a:gd name="connsiteY5" fmla="*/ 769336 h 8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462" h="847993">
                  <a:moveTo>
                    <a:pt x="1258462" y="769336"/>
                  </a:moveTo>
                  <a:lnTo>
                    <a:pt x="790899" y="36969"/>
                  </a:lnTo>
                  <a:cubicBezTo>
                    <a:pt x="762276" y="-8828"/>
                    <a:pt x="697059" y="-12819"/>
                    <a:pt x="663073" y="29158"/>
                  </a:cubicBezTo>
                  <a:lnTo>
                    <a:pt x="0" y="847994"/>
                  </a:lnTo>
                  <a:lnTo>
                    <a:pt x="1234869" y="847994"/>
                  </a:lnTo>
                  <a:lnTo>
                    <a:pt x="1258462" y="7693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F0F6A33-0A4F-46FF-B19A-336EEC8B5E82}"/>
                </a:ext>
              </a:extLst>
            </p:cNvPr>
            <p:cNvSpPr/>
            <p:nvPr/>
          </p:nvSpPr>
          <p:spPr>
            <a:xfrm>
              <a:off x="6274791" y="2494242"/>
              <a:ext cx="1835087" cy="2547064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5F88807-ECB6-4A15-B442-D4FD0124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5" y="1696541"/>
            <a:ext cx="3833684" cy="843704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0BA7C330-F900-4F7D-A59E-5919DF2E1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46" y="2599407"/>
            <a:ext cx="3833511" cy="1897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="" xmlns:a16="http://schemas.microsoft.com/office/drawing/2014/main" id="{44757E00-127F-4CDD-B8E5-F8E6DEC4D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2888" y="1770088"/>
            <a:ext cx="3382265" cy="7107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09FF7ED2-DED2-4A6F-89FE-44ECB828B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82888" y="2877286"/>
            <a:ext cx="3382265" cy="7107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="" xmlns:a16="http://schemas.microsoft.com/office/drawing/2014/main" id="{665AE2D8-ACF1-4826-933D-8AC008D2FF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82885" y="3997484"/>
            <a:ext cx="3382265" cy="7107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F9DF986E-55C7-44A1-8CA6-85EB92573D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69492" y="1930998"/>
            <a:ext cx="387713" cy="387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490111F9-486F-4828-A648-D428D56517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64560" y="3038783"/>
            <a:ext cx="387713" cy="387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="" xmlns:a16="http://schemas.microsoft.com/office/drawing/2014/main" id="{30525362-5607-445F-BF4D-D6E5F81234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4559" y="4158981"/>
            <a:ext cx="387713" cy="387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/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/>
      <p:bldP spid="31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F926BC-179D-4B74-9405-AEBC26EEA6CD}"/>
              </a:ext>
            </a:extLst>
          </p:cNvPr>
          <p:cNvSpPr/>
          <p:nvPr userDrawn="1"/>
        </p:nvSpPr>
        <p:spPr>
          <a:xfrm>
            <a:off x="-1" y="3151230"/>
            <a:ext cx="6182693" cy="1445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E44845-CD28-401E-ADA0-FA42B6834E08}"/>
              </a:ext>
            </a:extLst>
          </p:cNvPr>
          <p:cNvSpPr/>
          <p:nvPr userDrawn="1"/>
        </p:nvSpPr>
        <p:spPr>
          <a:xfrm>
            <a:off x="6182693" y="3153112"/>
            <a:ext cx="6009308" cy="14597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74D17-B611-437F-B101-3C69E3B73500}"/>
              </a:ext>
            </a:extLst>
          </p:cNvPr>
          <p:cNvSpPr/>
          <p:nvPr userDrawn="1"/>
        </p:nvSpPr>
        <p:spPr>
          <a:xfrm>
            <a:off x="1" y="1694423"/>
            <a:ext cx="6433740" cy="14572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162AF4-0101-4917-9777-27895507E11D}"/>
              </a:ext>
            </a:extLst>
          </p:cNvPr>
          <p:cNvSpPr/>
          <p:nvPr userDrawn="1"/>
        </p:nvSpPr>
        <p:spPr>
          <a:xfrm>
            <a:off x="6340979" y="1672239"/>
            <a:ext cx="5851022" cy="1478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11CBA1-4F35-4838-9A09-A77D5342453A}"/>
              </a:ext>
            </a:extLst>
          </p:cNvPr>
          <p:cNvGrpSpPr/>
          <p:nvPr userDrawn="1"/>
        </p:nvGrpSpPr>
        <p:grpSpPr>
          <a:xfrm>
            <a:off x="4418766" y="1542022"/>
            <a:ext cx="3354230" cy="5325846"/>
            <a:chOff x="4755648" y="683854"/>
            <a:chExt cx="3354230" cy="6033886"/>
          </a:xfrm>
        </p:grpSpPr>
        <p:sp>
          <p:nvSpPr>
            <p:cNvPr id="8" name="Isosceles Triangle 6">
              <a:extLst>
                <a:ext uri="{FF2B5EF4-FFF2-40B4-BE49-F238E27FC236}">
                  <a16:creationId xmlns="" xmlns:a16="http://schemas.microsoft.com/office/drawing/2014/main" id="{807622BB-EB31-42CC-9C4A-14CECA83C3EE}"/>
                </a:ext>
              </a:extLst>
            </p:cNvPr>
            <p:cNvSpPr/>
            <p:nvPr/>
          </p:nvSpPr>
          <p:spPr>
            <a:xfrm flipV="1">
              <a:off x="4764732" y="2500548"/>
              <a:ext cx="1083210" cy="2540757"/>
            </a:xfrm>
            <a:custGeom>
              <a:avLst/>
              <a:gdLst>
                <a:gd name="connsiteX0" fmla="*/ 0 w 1083210"/>
                <a:gd name="connsiteY0" fmla="*/ 2151650 h 2151650"/>
                <a:gd name="connsiteX1" fmla="*/ 541605 w 1083210"/>
                <a:gd name="connsiteY1" fmla="*/ 0 h 2151650"/>
                <a:gd name="connsiteX2" fmla="*/ 1083210 w 1083210"/>
                <a:gd name="connsiteY2" fmla="*/ 2151650 h 2151650"/>
                <a:gd name="connsiteX3" fmla="*/ 0 w 1083210"/>
                <a:gd name="connsiteY3" fmla="*/ 2151650 h 2151650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210" h="2540757">
                  <a:moveTo>
                    <a:pt x="0" y="2540757"/>
                  </a:moveTo>
                  <a:lnTo>
                    <a:pt x="755614" y="0"/>
                  </a:lnTo>
                  <a:cubicBezTo>
                    <a:pt x="1088549" y="584272"/>
                    <a:pt x="974011" y="1693838"/>
                    <a:pt x="1083210" y="2540757"/>
                  </a:cubicBezTo>
                  <a:lnTo>
                    <a:pt x="0" y="254075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BE49D06-C47E-444B-A510-8C77121C5C26}"/>
                </a:ext>
              </a:extLst>
            </p:cNvPr>
            <p:cNvSpPr/>
            <p:nvPr/>
          </p:nvSpPr>
          <p:spPr>
            <a:xfrm>
              <a:off x="5820794" y="2508058"/>
              <a:ext cx="1835087" cy="3666088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0437ED8-8E1F-4BCB-8DBE-1D0AFC7AA862}"/>
                </a:ext>
              </a:extLst>
            </p:cNvPr>
            <p:cNvSpPr/>
            <p:nvPr/>
          </p:nvSpPr>
          <p:spPr>
            <a:xfrm>
              <a:off x="5343270" y="683854"/>
              <a:ext cx="2766607" cy="1816184"/>
            </a:xfrm>
            <a:custGeom>
              <a:avLst/>
              <a:gdLst>
                <a:gd name="connsiteX0" fmla="*/ 1954673 w 1954672"/>
                <a:gd name="connsiteY0" fmla="*/ 1258886 h 1258886"/>
                <a:gd name="connsiteX1" fmla="*/ 1008859 w 1954672"/>
                <a:gd name="connsiteY1" fmla="*/ 42830 h 1258886"/>
                <a:gd name="connsiteX2" fmla="*/ 829190 w 1954672"/>
                <a:gd name="connsiteY2" fmla="*/ 49097 h 1258886"/>
                <a:gd name="connsiteX3" fmla="*/ 0 w 1954672"/>
                <a:gd name="connsiteY3" fmla="*/ 1258877 h 1258886"/>
                <a:gd name="connsiteX4" fmla="*/ 1954673 w 1954672"/>
                <a:gd name="connsiteY4" fmla="*/ 1258877 h 1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72" h="1258886">
                  <a:moveTo>
                    <a:pt x="1954673" y="1258886"/>
                  </a:moveTo>
                  <a:lnTo>
                    <a:pt x="1008859" y="42830"/>
                  </a:lnTo>
                  <a:cubicBezTo>
                    <a:pt x="962463" y="-16816"/>
                    <a:pt x="871309" y="-13644"/>
                    <a:pt x="829190" y="49097"/>
                  </a:cubicBezTo>
                  <a:lnTo>
                    <a:pt x="0" y="1258877"/>
                  </a:lnTo>
                  <a:lnTo>
                    <a:pt x="1954673" y="12588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8637490-66A4-485E-AFF0-9334D6F191CD}"/>
                </a:ext>
              </a:extLst>
            </p:cNvPr>
            <p:cNvSpPr/>
            <p:nvPr/>
          </p:nvSpPr>
          <p:spPr>
            <a:xfrm>
              <a:off x="5535012" y="720082"/>
              <a:ext cx="1083210" cy="1472896"/>
            </a:xfrm>
            <a:custGeom>
              <a:avLst/>
              <a:gdLst>
                <a:gd name="connsiteX0" fmla="*/ 438341 w 738673"/>
                <a:gd name="connsiteY0" fmla="*/ 1020937 h 1020937"/>
                <a:gd name="connsiteX1" fmla="*/ 738673 w 738673"/>
                <a:gd name="connsiteY1" fmla="*/ 0 h 1020937"/>
                <a:gd name="connsiteX2" fmla="*/ 667455 w 738673"/>
                <a:gd name="connsiteY2" fmla="*/ 47120 h 1020937"/>
                <a:gd name="connsiteX3" fmla="*/ 0 w 738673"/>
                <a:gd name="connsiteY3" fmla="*/ 1020937 h 1020937"/>
                <a:gd name="connsiteX4" fmla="*/ 438341 w 738673"/>
                <a:gd name="connsiteY4" fmla="*/ 1020937 h 10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673" h="1020937">
                  <a:moveTo>
                    <a:pt x="438341" y="1020937"/>
                  </a:moveTo>
                  <a:lnTo>
                    <a:pt x="738673" y="0"/>
                  </a:lnTo>
                  <a:cubicBezTo>
                    <a:pt x="711079" y="5324"/>
                    <a:pt x="684895" y="21146"/>
                    <a:pt x="667455" y="47120"/>
                  </a:cubicBezTo>
                  <a:lnTo>
                    <a:pt x="0" y="1020937"/>
                  </a:lnTo>
                  <a:lnTo>
                    <a:pt x="438341" y="102093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6A2DDE6-8B43-472A-8D7A-F9C96E171330}"/>
                </a:ext>
              </a:extLst>
            </p:cNvPr>
            <p:cNvSpPr/>
            <p:nvPr/>
          </p:nvSpPr>
          <p:spPr>
            <a:xfrm>
              <a:off x="5504221" y="1744891"/>
              <a:ext cx="1496444" cy="771188"/>
            </a:xfrm>
            <a:custGeom>
              <a:avLst/>
              <a:gdLst>
                <a:gd name="connsiteX0" fmla="*/ 738016 w 1191491"/>
                <a:gd name="connsiteY0" fmla="*/ 27791 h 641658"/>
                <a:gd name="connsiteX1" fmla="*/ 622926 w 1191491"/>
                <a:gd name="connsiteY1" fmla="*/ 22524 h 641658"/>
                <a:gd name="connsiteX2" fmla="*/ 0 w 1191491"/>
                <a:gd name="connsiteY2" fmla="*/ 641658 h 641658"/>
                <a:gd name="connsiteX3" fmla="*/ 1191492 w 1191491"/>
                <a:gd name="connsiteY3" fmla="*/ 562668 h 641658"/>
                <a:gd name="connsiteX4" fmla="*/ 738016 w 1191491"/>
                <a:gd name="connsiteY4" fmla="*/ 27791 h 641658"/>
                <a:gd name="connsiteX0" fmla="*/ 738016 w 1258167"/>
                <a:gd name="connsiteY0" fmla="*/ 27791 h 648393"/>
                <a:gd name="connsiteX1" fmla="*/ 622926 w 1258167"/>
                <a:gd name="connsiteY1" fmla="*/ 22524 h 648393"/>
                <a:gd name="connsiteX2" fmla="*/ 0 w 1258167"/>
                <a:gd name="connsiteY2" fmla="*/ 641658 h 648393"/>
                <a:gd name="connsiteX3" fmla="*/ 1258167 w 1258167"/>
                <a:gd name="connsiteY3" fmla="*/ 648393 h 648393"/>
                <a:gd name="connsiteX4" fmla="*/ 738016 w 1258167"/>
                <a:gd name="connsiteY4" fmla="*/ 27791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67" h="648393">
                  <a:moveTo>
                    <a:pt x="738016" y="27791"/>
                  </a:moveTo>
                  <a:cubicBezTo>
                    <a:pt x="708470" y="-7061"/>
                    <a:pt x="655539" y="-9490"/>
                    <a:pt x="622926" y="22524"/>
                  </a:cubicBezTo>
                  <a:lnTo>
                    <a:pt x="0" y="641658"/>
                  </a:lnTo>
                  <a:lnTo>
                    <a:pt x="1258167" y="648393"/>
                  </a:lnTo>
                  <a:cubicBezTo>
                    <a:pt x="1107008" y="470101"/>
                    <a:pt x="889175" y="206083"/>
                    <a:pt x="738016" y="277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4C5FB79-ACB4-45D8-82BD-950E09588121}"/>
                </a:ext>
              </a:extLst>
            </p:cNvPr>
            <p:cNvSpPr/>
            <p:nvPr/>
          </p:nvSpPr>
          <p:spPr>
            <a:xfrm>
              <a:off x="5208666" y="2508068"/>
              <a:ext cx="1792359" cy="4209548"/>
            </a:xfrm>
            <a:custGeom>
              <a:avLst/>
              <a:gdLst>
                <a:gd name="connsiteX0" fmla="*/ 0 w 1179814"/>
                <a:gd name="connsiteY0" fmla="*/ 0 h 3539275"/>
                <a:gd name="connsiteX1" fmla="*/ 226904 w 1179814"/>
                <a:gd name="connsiteY1" fmla="*/ 3037456 h 3539275"/>
                <a:gd name="connsiteX2" fmla="*/ 274272 w 1179814"/>
                <a:gd name="connsiteY2" fmla="*/ 3248311 h 3539275"/>
                <a:gd name="connsiteX3" fmla="*/ 362150 w 1179814"/>
                <a:gd name="connsiteY3" fmla="*/ 3482664 h 3539275"/>
                <a:gd name="connsiteX4" fmla="*/ 529542 w 1179814"/>
                <a:gd name="connsiteY4" fmla="*/ 3468110 h 3539275"/>
                <a:gd name="connsiteX5" fmla="*/ 1179814 w 1179814"/>
                <a:gd name="connsiteY5" fmla="*/ 9 h 3539275"/>
                <a:gd name="connsiteX6" fmla="*/ 0 w 1179814"/>
                <a:gd name="connsiteY6" fmla="*/ 9 h 3539275"/>
                <a:gd name="connsiteX0" fmla="*/ 0 w 1506964"/>
                <a:gd name="connsiteY0" fmla="*/ 8171 h 3539267"/>
                <a:gd name="connsiteX1" fmla="*/ 554054 w 1506964"/>
                <a:gd name="connsiteY1" fmla="*/ 3037448 h 3539267"/>
                <a:gd name="connsiteX2" fmla="*/ 601422 w 1506964"/>
                <a:gd name="connsiteY2" fmla="*/ 3248303 h 3539267"/>
                <a:gd name="connsiteX3" fmla="*/ 689300 w 1506964"/>
                <a:gd name="connsiteY3" fmla="*/ 3482656 h 3539267"/>
                <a:gd name="connsiteX4" fmla="*/ 856692 w 1506964"/>
                <a:gd name="connsiteY4" fmla="*/ 3468102 h 3539267"/>
                <a:gd name="connsiteX5" fmla="*/ 1506964 w 1506964"/>
                <a:gd name="connsiteY5" fmla="*/ 1 h 3539267"/>
                <a:gd name="connsiteX6" fmla="*/ 327150 w 1506964"/>
                <a:gd name="connsiteY6" fmla="*/ 1 h 3539267"/>
                <a:gd name="connsiteX7" fmla="*/ 0 w 1506964"/>
                <a:gd name="connsiteY7" fmla="*/ 8171 h 35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64" h="3539267">
                  <a:moveTo>
                    <a:pt x="0" y="8171"/>
                  </a:moveTo>
                  <a:cubicBezTo>
                    <a:pt x="75635" y="1020656"/>
                    <a:pt x="478419" y="2024963"/>
                    <a:pt x="554054" y="3037448"/>
                  </a:cubicBezTo>
                  <a:cubicBezTo>
                    <a:pt x="560065" y="3109571"/>
                    <a:pt x="576000" y="3180533"/>
                    <a:pt x="601422" y="3248303"/>
                  </a:cubicBezTo>
                  <a:lnTo>
                    <a:pt x="689300" y="3482656"/>
                  </a:lnTo>
                  <a:cubicBezTo>
                    <a:pt x="720304" y="3565324"/>
                    <a:pt x="840423" y="3554884"/>
                    <a:pt x="856692" y="3468102"/>
                  </a:cubicBezTo>
                  <a:lnTo>
                    <a:pt x="1506964" y="1"/>
                  </a:lnTo>
                  <a:lnTo>
                    <a:pt x="327150" y="1"/>
                  </a:lnTo>
                  <a:cubicBezTo>
                    <a:pt x="327150" y="-2"/>
                    <a:pt x="0" y="8174"/>
                    <a:pt x="0" y="81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45639AC-CC4C-415F-B2FE-E16CB403227B}"/>
                </a:ext>
              </a:extLst>
            </p:cNvPr>
            <p:cNvSpPr/>
            <p:nvPr/>
          </p:nvSpPr>
          <p:spPr>
            <a:xfrm>
              <a:off x="6040586" y="2508058"/>
              <a:ext cx="960440" cy="4209682"/>
            </a:xfrm>
            <a:custGeom>
              <a:avLst/>
              <a:gdLst>
                <a:gd name="connsiteX0" fmla="*/ 355244 w 807510"/>
                <a:gd name="connsiteY0" fmla="*/ 0 h 3539379"/>
                <a:gd name="connsiteX1" fmla="*/ 0 w 807510"/>
                <a:gd name="connsiteY1" fmla="*/ 3502400 h 3539379"/>
                <a:gd name="connsiteX2" fmla="*/ 157239 w 807510"/>
                <a:gd name="connsiteY2" fmla="*/ 3468100 h 3539379"/>
                <a:gd name="connsiteX3" fmla="*/ 807511 w 807510"/>
                <a:gd name="connsiteY3" fmla="*/ 0 h 3539379"/>
                <a:gd name="connsiteX4" fmla="*/ 355244 w 807510"/>
                <a:gd name="connsiteY4" fmla="*/ 0 h 35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510" h="3539379">
                  <a:moveTo>
                    <a:pt x="355244" y="0"/>
                  </a:moveTo>
                  <a:lnTo>
                    <a:pt x="0" y="3502400"/>
                  </a:lnTo>
                  <a:cubicBezTo>
                    <a:pt x="41167" y="3563093"/>
                    <a:pt x="142389" y="3547291"/>
                    <a:pt x="157239" y="3468100"/>
                  </a:cubicBezTo>
                  <a:lnTo>
                    <a:pt x="807511" y="0"/>
                  </a:lnTo>
                  <a:lnTo>
                    <a:pt x="3552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E39A39C-E5A1-4865-914A-F749E2214D84}"/>
                </a:ext>
              </a:extLst>
            </p:cNvPr>
            <p:cNvSpPr/>
            <p:nvPr/>
          </p:nvSpPr>
          <p:spPr>
            <a:xfrm>
              <a:off x="4755648" y="1509072"/>
              <a:ext cx="1496795" cy="1008590"/>
            </a:xfrm>
            <a:custGeom>
              <a:avLst/>
              <a:gdLst>
                <a:gd name="connsiteX0" fmla="*/ 1258462 w 1258462"/>
                <a:gd name="connsiteY0" fmla="*/ 769336 h 847993"/>
                <a:gd name="connsiteX1" fmla="*/ 790899 w 1258462"/>
                <a:gd name="connsiteY1" fmla="*/ 36969 h 847993"/>
                <a:gd name="connsiteX2" fmla="*/ 663073 w 1258462"/>
                <a:gd name="connsiteY2" fmla="*/ 29158 h 847993"/>
                <a:gd name="connsiteX3" fmla="*/ 0 w 1258462"/>
                <a:gd name="connsiteY3" fmla="*/ 847994 h 847993"/>
                <a:gd name="connsiteX4" fmla="*/ 1234869 w 1258462"/>
                <a:gd name="connsiteY4" fmla="*/ 847994 h 847993"/>
                <a:gd name="connsiteX5" fmla="*/ 1258462 w 1258462"/>
                <a:gd name="connsiteY5" fmla="*/ 769336 h 8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462" h="847993">
                  <a:moveTo>
                    <a:pt x="1258462" y="769336"/>
                  </a:moveTo>
                  <a:lnTo>
                    <a:pt x="790899" y="36969"/>
                  </a:lnTo>
                  <a:cubicBezTo>
                    <a:pt x="762276" y="-8828"/>
                    <a:pt x="697059" y="-12819"/>
                    <a:pt x="663073" y="29158"/>
                  </a:cubicBezTo>
                  <a:lnTo>
                    <a:pt x="0" y="847994"/>
                  </a:lnTo>
                  <a:lnTo>
                    <a:pt x="1234869" y="847994"/>
                  </a:lnTo>
                  <a:lnTo>
                    <a:pt x="1258462" y="7693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5F4D470-BA37-443C-8620-10936BC41B11}"/>
                </a:ext>
              </a:extLst>
            </p:cNvPr>
            <p:cNvSpPr/>
            <p:nvPr/>
          </p:nvSpPr>
          <p:spPr>
            <a:xfrm>
              <a:off x="6274791" y="2494242"/>
              <a:ext cx="1835087" cy="2547064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F7ADC52E-D78A-4839-84F9-95BD4514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72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DC2C4BE-C47E-439D-8B90-A2F3C0A1D67D}"/>
              </a:ext>
            </a:extLst>
          </p:cNvPr>
          <p:cNvSpPr/>
          <p:nvPr userDrawn="1"/>
        </p:nvSpPr>
        <p:spPr>
          <a:xfrm>
            <a:off x="3532507" y="201225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1CD9D8B-7DFD-42A5-8EFC-DCF7A2A62A72}"/>
              </a:ext>
            </a:extLst>
          </p:cNvPr>
          <p:cNvSpPr/>
          <p:nvPr userDrawn="1"/>
        </p:nvSpPr>
        <p:spPr>
          <a:xfrm>
            <a:off x="3532507" y="341704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3509635-3FEA-4DFC-8C15-D2A6891527AF}"/>
              </a:ext>
            </a:extLst>
          </p:cNvPr>
          <p:cNvSpPr/>
          <p:nvPr userDrawn="1"/>
        </p:nvSpPr>
        <p:spPr>
          <a:xfrm>
            <a:off x="7770851" y="202135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E438122-0C91-4A01-8443-50420FDC5EA8}"/>
              </a:ext>
            </a:extLst>
          </p:cNvPr>
          <p:cNvSpPr/>
          <p:nvPr userDrawn="1"/>
        </p:nvSpPr>
        <p:spPr>
          <a:xfrm>
            <a:off x="7770851" y="342614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0">
            <a:extLst>
              <a:ext uri="{FF2B5EF4-FFF2-40B4-BE49-F238E27FC236}">
                <a16:creationId xmlns="" xmlns:a16="http://schemas.microsoft.com/office/drawing/2014/main" id="{0BBB5954-A87B-4239-A9DD-8F022F6B3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426" y="1995595"/>
            <a:ext cx="2782287" cy="91439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D35600B0-B692-4798-9C4B-C3CBC6A25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426" y="3400389"/>
            <a:ext cx="2782287" cy="91439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="" xmlns:a16="http://schemas.microsoft.com/office/drawing/2014/main" id="{C34558A1-CBE3-4744-9898-FFEFDD1B3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3668" y="1997444"/>
            <a:ext cx="2782287" cy="91439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="" xmlns:a16="http://schemas.microsoft.com/office/drawing/2014/main" id="{FCFA0649-482E-4883-A835-6ABBDA6F9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13668" y="3402238"/>
            <a:ext cx="2782287" cy="91439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29A661A4-722E-4261-B367-A6325ACB35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99960" y="2174260"/>
            <a:ext cx="590389" cy="5903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="" xmlns:a16="http://schemas.microsoft.com/office/drawing/2014/main" id="{F138707B-7839-43F2-B08C-C1DB5B6EED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3712" y="2174260"/>
            <a:ext cx="590389" cy="5903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="" xmlns:a16="http://schemas.microsoft.com/office/drawing/2014/main" id="{AED4310E-0E66-4F56-9257-CBCC839141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96833" y="3579053"/>
            <a:ext cx="590389" cy="5903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="" xmlns:a16="http://schemas.microsoft.com/office/drawing/2014/main" id="{E66B0010-52D4-42DF-B6F7-23F44EADA1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45759" y="3591100"/>
            <a:ext cx="590389" cy="5903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/>
      <p:bldP spid="18" grpId="0" animBg="1"/>
      <p:bldP spid="19" grpId="0" animBg="1"/>
      <p:bldP spid="20" grpId="0" animBg="1"/>
      <p:bldP spid="21" grpId="0" animBg="1"/>
      <p:bldP spid="2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86633E-8391-4CD2-AC51-CA9229A56549}"/>
              </a:ext>
            </a:extLst>
          </p:cNvPr>
          <p:cNvSpPr/>
          <p:nvPr userDrawn="1"/>
        </p:nvSpPr>
        <p:spPr>
          <a:xfrm>
            <a:off x="1" y="2449805"/>
            <a:ext cx="12192000" cy="4408195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3B0544D-64BE-4250-8EB9-814FB30D52F7}"/>
              </a:ext>
            </a:extLst>
          </p:cNvPr>
          <p:cNvGrpSpPr/>
          <p:nvPr userDrawn="1"/>
        </p:nvGrpSpPr>
        <p:grpSpPr>
          <a:xfrm>
            <a:off x="1065958" y="540501"/>
            <a:ext cx="4693397" cy="6317499"/>
            <a:chOff x="3816915" y="1310814"/>
            <a:chExt cx="3504359" cy="471700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016BD9E-6A39-4E17-9068-CDC9ABB09108}"/>
                </a:ext>
              </a:extLst>
            </p:cNvPr>
            <p:cNvSpPr/>
            <p:nvPr/>
          </p:nvSpPr>
          <p:spPr>
            <a:xfrm>
              <a:off x="4095015" y="1310814"/>
              <a:ext cx="2003614" cy="1401533"/>
            </a:xfrm>
            <a:custGeom>
              <a:avLst/>
              <a:gdLst>
                <a:gd name="connsiteX0" fmla="*/ 1416939 w 1991582"/>
                <a:gd name="connsiteY0" fmla="*/ 345281 h 1124807"/>
                <a:gd name="connsiteX1" fmla="*/ 888016 w 1991582"/>
                <a:gd name="connsiteY1" fmla="*/ 391763 h 1124807"/>
                <a:gd name="connsiteX2" fmla="*/ 613791 w 1991582"/>
                <a:gd name="connsiteY2" fmla="*/ 690563 h 1124807"/>
                <a:gd name="connsiteX3" fmla="*/ 202406 w 1991582"/>
                <a:gd name="connsiteY3" fmla="*/ 790099 h 1124807"/>
                <a:gd name="connsiteX4" fmla="*/ 0 w 1991582"/>
                <a:gd name="connsiteY4" fmla="*/ 1124807 h 1124807"/>
                <a:gd name="connsiteX5" fmla="*/ 777050 w 1991582"/>
                <a:gd name="connsiteY5" fmla="*/ 1124807 h 1124807"/>
                <a:gd name="connsiteX6" fmla="*/ 1271006 w 1991582"/>
                <a:gd name="connsiteY6" fmla="*/ 989676 h 1124807"/>
                <a:gd name="connsiteX7" fmla="*/ 1750419 w 1991582"/>
                <a:gd name="connsiteY7" fmla="*/ 794985 h 1124807"/>
                <a:gd name="connsiteX8" fmla="*/ 1955778 w 1991582"/>
                <a:gd name="connsiteY8" fmla="*/ 474202 h 1124807"/>
                <a:gd name="connsiteX9" fmla="*/ 1991582 w 1991582"/>
                <a:gd name="connsiteY9" fmla="*/ 0 h 1124807"/>
                <a:gd name="connsiteX0" fmla="*/ 1416939 w 1991582"/>
                <a:gd name="connsiteY0" fmla="*/ 345281 h 1124807"/>
                <a:gd name="connsiteX1" fmla="*/ 719574 w 1991582"/>
                <a:gd name="connsiteY1" fmla="*/ 271447 h 1124807"/>
                <a:gd name="connsiteX2" fmla="*/ 613791 w 1991582"/>
                <a:gd name="connsiteY2" fmla="*/ 690563 h 1124807"/>
                <a:gd name="connsiteX3" fmla="*/ 202406 w 1991582"/>
                <a:gd name="connsiteY3" fmla="*/ 790099 h 1124807"/>
                <a:gd name="connsiteX4" fmla="*/ 0 w 1991582"/>
                <a:gd name="connsiteY4" fmla="*/ 1124807 h 1124807"/>
                <a:gd name="connsiteX5" fmla="*/ 777050 w 1991582"/>
                <a:gd name="connsiteY5" fmla="*/ 1124807 h 1124807"/>
                <a:gd name="connsiteX6" fmla="*/ 1271006 w 1991582"/>
                <a:gd name="connsiteY6" fmla="*/ 989676 h 1124807"/>
                <a:gd name="connsiteX7" fmla="*/ 1750419 w 1991582"/>
                <a:gd name="connsiteY7" fmla="*/ 794985 h 1124807"/>
                <a:gd name="connsiteX8" fmla="*/ 1955778 w 1991582"/>
                <a:gd name="connsiteY8" fmla="*/ 474202 h 1124807"/>
                <a:gd name="connsiteX9" fmla="*/ 1991582 w 1991582"/>
                <a:gd name="connsiteY9" fmla="*/ 0 h 1124807"/>
                <a:gd name="connsiteX10" fmla="*/ 1416939 w 1991582"/>
                <a:gd name="connsiteY10" fmla="*/ 345281 h 1124807"/>
                <a:gd name="connsiteX0" fmla="*/ 1416939 w 2003614"/>
                <a:gd name="connsiteY0" fmla="*/ 622007 h 1401533"/>
                <a:gd name="connsiteX1" fmla="*/ 719574 w 2003614"/>
                <a:gd name="connsiteY1" fmla="*/ 548173 h 1401533"/>
                <a:gd name="connsiteX2" fmla="*/ 613791 w 2003614"/>
                <a:gd name="connsiteY2" fmla="*/ 967289 h 1401533"/>
                <a:gd name="connsiteX3" fmla="*/ 202406 w 2003614"/>
                <a:gd name="connsiteY3" fmla="*/ 1066825 h 1401533"/>
                <a:gd name="connsiteX4" fmla="*/ 0 w 2003614"/>
                <a:gd name="connsiteY4" fmla="*/ 1401533 h 1401533"/>
                <a:gd name="connsiteX5" fmla="*/ 777050 w 2003614"/>
                <a:gd name="connsiteY5" fmla="*/ 1401533 h 1401533"/>
                <a:gd name="connsiteX6" fmla="*/ 1271006 w 2003614"/>
                <a:gd name="connsiteY6" fmla="*/ 1266402 h 1401533"/>
                <a:gd name="connsiteX7" fmla="*/ 1750419 w 2003614"/>
                <a:gd name="connsiteY7" fmla="*/ 1071711 h 1401533"/>
                <a:gd name="connsiteX8" fmla="*/ 1955778 w 2003614"/>
                <a:gd name="connsiteY8" fmla="*/ 750928 h 1401533"/>
                <a:gd name="connsiteX9" fmla="*/ 2003614 w 2003614"/>
                <a:gd name="connsiteY9" fmla="*/ 0 h 1401533"/>
                <a:gd name="connsiteX10" fmla="*/ 1416939 w 2003614"/>
                <a:gd name="connsiteY10" fmla="*/ 622007 h 1401533"/>
                <a:gd name="connsiteX0" fmla="*/ 1416939 w 2003614"/>
                <a:gd name="connsiteY0" fmla="*/ 622007 h 1401533"/>
                <a:gd name="connsiteX1" fmla="*/ 719574 w 2003614"/>
                <a:gd name="connsiteY1" fmla="*/ 548173 h 1401533"/>
                <a:gd name="connsiteX2" fmla="*/ 613791 w 2003614"/>
                <a:gd name="connsiteY2" fmla="*/ 967289 h 1401533"/>
                <a:gd name="connsiteX3" fmla="*/ 262564 w 2003614"/>
                <a:gd name="connsiteY3" fmla="*/ 898383 h 1401533"/>
                <a:gd name="connsiteX4" fmla="*/ 0 w 2003614"/>
                <a:gd name="connsiteY4" fmla="*/ 1401533 h 1401533"/>
                <a:gd name="connsiteX5" fmla="*/ 777050 w 2003614"/>
                <a:gd name="connsiteY5" fmla="*/ 1401533 h 1401533"/>
                <a:gd name="connsiteX6" fmla="*/ 1271006 w 2003614"/>
                <a:gd name="connsiteY6" fmla="*/ 1266402 h 1401533"/>
                <a:gd name="connsiteX7" fmla="*/ 1750419 w 2003614"/>
                <a:gd name="connsiteY7" fmla="*/ 1071711 h 1401533"/>
                <a:gd name="connsiteX8" fmla="*/ 1955778 w 2003614"/>
                <a:gd name="connsiteY8" fmla="*/ 750928 h 1401533"/>
                <a:gd name="connsiteX9" fmla="*/ 2003614 w 2003614"/>
                <a:gd name="connsiteY9" fmla="*/ 0 h 1401533"/>
                <a:gd name="connsiteX10" fmla="*/ 1416939 w 2003614"/>
                <a:gd name="connsiteY10" fmla="*/ 622007 h 140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614" h="1401533">
                  <a:moveTo>
                    <a:pt x="1416939" y="622007"/>
                  </a:moveTo>
                  <a:lnTo>
                    <a:pt x="719574" y="548173"/>
                  </a:lnTo>
                  <a:lnTo>
                    <a:pt x="613791" y="967289"/>
                  </a:lnTo>
                  <a:lnTo>
                    <a:pt x="262564" y="898383"/>
                  </a:lnTo>
                  <a:lnTo>
                    <a:pt x="0" y="1401533"/>
                  </a:lnTo>
                  <a:lnTo>
                    <a:pt x="777050" y="1401533"/>
                  </a:lnTo>
                  <a:lnTo>
                    <a:pt x="1271006" y="1266402"/>
                  </a:lnTo>
                  <a:lnTo>
                    <a:pt x="1750419" y="1071711"/>
                  </a:lnTo>
                  <a:lnTo>
                    <a:pt x="1955778" y="750928"/>
                  </a:lnTo>
                  <a:lnTo>
                    <a:pt x="2003614" y="0"/>
                  </a:lnTo>
                  <a:lnTo>
                    <a:pt x="1416939" y="62200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D5AB720-F4A7-4F9B-B45E-684370AE5DC7}"/>
                </a:ext>
              </a:extLst>
            </p:cNvPr>
            <p:cNvSpPr/>
            <p:nvPr/>
          </p:nvSpPr>
          <p:spPr>
            <a:xfrm>
              <a:off x="4872067" y="1334877"/>
              <a:ext cx="2050828" cy="1377470"/>
            </a:xfrm>
            <a:custGeom>
              <a:avLst/>
              <a:gdLst>
                <a:gd name="connsiteX0" fmla="*/ 1822228 w 1822227"/>
                <a:gd name="connsiteY0" fmla="*/ 690563 h 1124807"/>
                <a:gd name="connsiteX1" fmla="*/ 693896 w 1822227"/>
                <a:gd name="connsiteY1" fmla="*/ 1124807 h 1124807"/>
                <a:gd name="connsiteX2" fmla="*/ 0 w 1822227"/>
                <a:gd name="connsiteY2" fmla="*/ 1124807 h 1124807"/>
                <a:gd name="connsiteX3" fmla="*/ 293846 w 1822227"/>
                <a:gd name="connsiteY3" fmla="*/ 692182 h 1124807"/>
                <a:gd name="connsiteX4" fmla="*/ 881443 w 1822227"/>
                <a:gd name="connsiteY4" fmla="*/ 598837 h 1124807"/>
                <a:gd name="connsiteX5" fmla="*/ 1214533 w 1822227"/>
                <a:gd name="connsiteY5" fmla="*/ 0 h 1124807"/>
                <a:gd name="connsiteX6" fmla="*/ 1638967 w 1822227"/>
                <a:gd name="connsiteY6" fmla="*/ 287369 h 1124807"/>
                <a:gd name="connsiteX0" fmla="*/ 1822228 w 1822228"/>
                <a:gd name="connsiteY0" fmla="*/ 943226 h 1377470"/>
                <a:gd name="connsiteX1" fmla="*/ 693896 w 1822228"/>
                <a:gd name="connsiteY1" fmla="*/ 1377470 h 1377470"/>
                <a:gd name="connsiteX2" fmla="*/ 0 w 1822228"/>
                <a:gd name="connsiteY2" fmla="*/ 1377470 h 1377470"/>
                <a:gd name="connsiteX3" fmla="*/ 293846 w 1822228"/>
                <a:gd name="connsiteY3" fmla="*/ 944845 h 1377470"/>
                <a:gd name="connsiteX4" fmla="*/ 881443 w 1822228"/>
                <a:gd name="connsiteY4" fmla="*/ 851500 h 1377470"/>
                <a:gd name="connsiteX5" fmla="*/ 1226564 w 1822228"/>
                <a:gd name="connsiteY5" fmla="*/ 0 h 1377470"/>
                <a:gd name="connsiteX6" fmla="*/ 1638967 w 1822228"/>
                <a:gd name="connsiteY6" fmla="*/ 540032 h 1377470"/>
                <a:gd name="connsiteX7" fmla="*/ 1822228 w 1822228"/>
                <a:gd name="connsiteY7" fmla="*/ 943226 h 1377470"/>
                <a:gd name="connsiteX0" fmla="*/ 1822228 w 1879599"/>
                <a:gd name="connsiteY0" fmla="*/ 943226 h 1377470"/>
                <a:gd name="connsiteX1" fmla="*/ 693896 w 1879599"/>
                <a:gd name="connsiteY1" fmla="*/ 1377470 h 1377470"/>
                <a:gd name="connsiteX2" fmla="*/ 0 w 1879599"/>
                <a:gd name="connsiteY2" fmla="*/ 1377470 h 1377470"/>
                <a:gd name="connsiteX3" fmla="*/ 293846 w 1879599"/>
                <a:gd name="connsiteY3" fmla="*/ 944845 h 1377470"/>
                <a:gd name="connsiteX4" fmla="*/ 881443 w 1879599"/>
                <a:gd name="connsiteY4" fmla="*/ 851500 h 1377470"/>
                <a:gd name="connsiteX5" fmla="*/ 1226564 w 1879599"/>
                <a:gd name="connsiteY5" fmla="*/ 0 h 1377470"/>
                <a:gd name="connsiteX6" fmla="*/ 1879599 w 1879599"/>
                <a:gd name="connsiteY6" fmla="*/ 540032 h 1377470"/>
                <a:gd name="connsiteX7" fmla="*/ 1822228 w 1879599"/>
                <a:gd name="connsiteY7" fmla="*/ 943226 h 1377470"/>
                <a:gd name="connsiteX0" fmla="*/ 2050828 w 2050828"/>
                <a:gd name="connsiteY0" fmla="*/ 1099637 h 1377470"/>
                <a:gd name="connsiteX1" fmla="*/ 693896 w 2050828"/>
                <a:gd name="connsiteY1" fmla="*/ 1377470 h 1377470"/>
                <a:gd name="connsiteX2" fmla="*/ 0 w 2050828"/>
                <a:gd name="connsiteY2" fmla="*/ 1377470 h 1377470"/>
                <a:gd name="connsiteX3" fmla="*/ 293846 w 2050828"/>
                <a:gd name="connsiteY3" fmla="*/ 944845 h 1377470"/>
                <a:gd name="connsiteX4" fmla="*/ 881443 w 2050828"/>
                <a:gd name="connsiteY4" fmla="*/ 851500 h 1377470"/>
                <a:gd name="connsiteX5" fmla="*/ 1226564 w 2050828"/>
                <a:gd name="connsiteY5" fmla="*/ 0 h 1377470"/>
                <a:gd name="connsiteX6" fmla="*/ 1879599 w 2050828"/>
                <a:gd name="connsiteY6" fmla="*/ 540032 h 1377470"/>
                <a:gd name="connsiteX7" fmla="*/ 2050828 w 2050828"/>
                <a:gd name="connsiteY7" fmla="*/ 1099637 h 1377470"/>
                <a:gd name="connsiteX0" fmla="*/ 2050828 w 2050828"/>
                <a:gd name="connsiteY0" fmla="*/ 1099637 h 1377470"/>
                <a:gd name="connsiteX1" fmla="*/ 693896 w 2050828"/>
                <a:gd name="connsiteY1" fmla="*/ 1377470 h 1377470"/>
                <a:gd name="connsiteX2" fmla="*/ 0 w 2050828"/>
                <a:gd name="connsiteY2" fmla="*/ 1377470 h 1377470"/>
                <a:gd name="connsiteX3" fmla="*/ 233688 w 2050828"/>
                <a:gd name="connsiteY3" fmla="*/ 776403 h 1377470"/>
                <a:gd name="connsiteX4" fmla="*/ 881443 w 2050828"/>
                <a:gd name="connsiteY4" fmla="*/ 851500 h 1377470"/>
                <a:gd name="connsiteX5" fmla="*/ 1226564 w 2050828"/>
                <a:gd name="connsiteY5" fmla="*/ 0 h 1377470"/>
                <a:gd name="connsiteX6" fmla="*/ 1879599 w 2050828"/>
                <a:gd name="connsiteY6" fmla="*/ 540032 h 1377470"/>
                <a:gd name="connsiteX7" fmla="*/ 2050828 w 2050828"/>
                <a:gd name="connsiteY7" fmla="*/ 1099637 h 13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0828" h="1377470">
                  <a:moveTo>
                    <a:pt x="2050828" y="1099637"/>
                  </a:moveTo>
                  <a:lnTo>
                    <a:pt x="693896" y="1377470"/>
                  </a:lnTo>
                  <a:lnTo>
                    <a:pt x="0" y="1377470"/>
                  </a:lnTo>
                  <a:lnTo>
                    <a:pt x="233688" y="776403"/>
                  </a:lnTo>
                  <a:lnTo>
                    <a:pt x="881443" y="851500"/>
                  </a:lnTo>
                  <a:lnTo>
                    <a:pt x="1226564" y="0"/>
                  </a:lnTo>
                  <a:lnTo>
                    <a:pt x="1879599" y="540032"/>
                  </a:lnTo>
                  <a:lnTo>
                    <a:pt x="2050828" y="10996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AD68960-5982-4655-BB90-3930DAC847DB}"/>
                </a:ext>
              </a:extLst>
            </p:cNvPr>
            <p:cNvSpPr/>
            <p:nvPr/>
          </p:nvSpPr>
          <p:spPr>
            <a:xfrm>
              <a:off x="4373241" y="2712345"/>
              <a:ext cx="2948033" cy="3315476"/>
            </a:xfrm>
            <a:custGeom>
              <a:avLst/>
              <a:gdLst>
                <a:gd name="connsiteX0" fmla="*/ 2767560 w 2948033"/>
                <a:gd name="connsiteY0" fmla="*/ 0 h 3315476"/>
                <a:gd name="connsiteX1" fmla="*/ 2948033 w 2948033"/>
                <a:gd name="connsiteY1" fmla="*/ 633648 h 3315476"/>
                <a:gd name="connsiteX2" fmla="*/ 2671307 w 2948033"/>
                <a:gd name="connsiteY2" fmla="*/ 1385182 h 3315476"/>
                <a:gd name="connsiteX3" fmla="*/ 2654307 w 2948033"/>
                <a:gd name="connsiteY3" fmla="*/ 1166552 h 3315476"/>
                <a:gd name="connsiteX4" fmla="*/ 2321052 w 2948033"/>
                <a:gd name="connsiteY4" fmla="*/ 1389787 h 3315476"/>
                <a:gd name="connsiteX5" fmla="*/ 2058352 w 2948033"/>
                <a:gd name="connsiteY5" fmla="*/ 2050530 h 3315476"/>
                <a:gd name="connsiteX6" fmla="*/ 1528096 w 2948033"/>
                <a:gd name="connsiteY6" fmla="*/ 2220428 h 3315476"/>
                <a:gd name="connsiteX7" fmla="*/ 1439990 w 2948033"/>
                <a:gd name="connsiteY7" fmla="*/ 2786797 h 3315476"/>
                <a:gd name="connsiteX8" fmla="*/ 1106043 w 2948033"/>
                <a:gd name="connsiteY8" fmla="*/ 3315476 h 3315476"/>
                <a:gd name="connsiteX9" fmla="*/ 412785 w 2948033"/>
                <a:gd name="connsiteY9" fmla="*/ 1567729 h 3315476"/>
                <a:gd name="connsiteX10" fmla="*/ 0 w 2948033"/>
                <a:gd name="connsiteY10" fmla="*/ 417304 h 3315476"/>
                <a:gd name="connsiteX11" fmla="*/ 144228 w 2948033"/>
                <a:gd name="connsiteY11" fmla="*/ 8263 h 3315476"/>
                <a:gd name="connsiteX12" fmla="*/ 497700 w 2948033"/>
                <a:gd name="connsiteY12" fmla="*/ 5387 h 3315476"/>
                <a:gd name="connsiteX13" fmla="*/ 498824 w 2948033"/>
                <a:gd name="connsiteY13" fmla="*/ 1 h 3315476"/>
                <a:gd name="connsiteX14" fmla="*/ 2764822 w 2948033"/>
                <a:gd name="connsiteY14" fmla="*/ 1 h 3315476"/>
                <a:gd name="connsiteX15" fmla="*/ 2764618 w 2948033"/>
                <a:gd name="connsiteY15" fmla="*/ 2252 h 33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8033" h="3315476">
                  <a:moveTo>
                    <a:pt x="2767560" y="0"/>
                  </a:moveTo>
                  <a:lnTo>
                    <a:pt x="2948033" y="633648"/>
                  </a:lnTo>
                  <a:lnTo>
                    <a:pt x="2671307" y="1385182"/>
                  </a:lnTo>
                  <a:lnTo>
                    <a:pt x="2654307" y="1166552"/>
                  </a:lnTo>
                  <a:lnTo>
                    <a:pt x="2321052" y="1389787"/>
                  </a:lnTo>
                  <a:lnTo>
                    <a:pt x="2058352" y="2050530"/>
                  </a:lnTo>
                  <a:lnTo>
                    <a:pt x="1528096" y="2220428"/>
                  </a:lnTo>
                  <a:lnTo>
                    <a:pt x="1439990" y="2786797"/>
                  </a:lnTo>
                  <a:lnTo>
                    <a:pt x="1106043" y="3315476"/>
                  </a:lnTo>
                  <a:lnTo>
                    <a:pt x="412785" y="1567729"/>
                  </a:lnTo>
                  <a:lnTo>
                    <a:pt x="0" y="417304"/>
                  </a:lnTo>
                  <a:lnTo>
                    <a:pt x="144228" y="8263"/>
                  </a:lnTo>
                  <a:lnTo>
                    <a:pt x="497700" y="5387"/>
                  </a:lnTo>
                  <a:lnTo>
                    <a:pt x="498824" y="1"/>
                  </a:lnTo>
                  <a:lnTo>
                    <a:pt x="2764822" y="1"/>
                  </a:lnTo>
                  <a:lnTo>
                    <a:pt x="2764618" y="22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580C6F9-052E-4FF5-A13C-C0B4B0D00DF7}"/>
                </a:ext>
              </a:extLst>
            </p:cNvPr>
            <p:cNvSpPr/>
            <p:nvPr/>
          </p:nvSpPr>
          <p:spPr>
            <a:xfrm>
              <a:off x="5565961" y="2186377"/>
              <a:ext cx="1391030" cy="525970"/>
            </a:xfrm>
            <a:custGeom>
              <a:avLst/>
              <a:gdLst>
                <a:gd name="connsiteX0" fmla="*/ 740474 w 1391030"/>
                <a:gd name="connsiteY0" fmla="*/ 0 h 525970"/>
                <a:gd name="connsiteX1" fmla="*/ 557117 w 1391030"/>
                <a:gd name="connsiteY1" fmla="*/ 214027 h 525970"/>
                <a:gd name="connsiteX2" fmla="*/ 209550 w 1391030"/>
                <a:gd name="connsiteY2" fmla="*/ 272701 h 525970"/>
                <a:gd name="connsiteX3" fmla="*/ 0 w 1391030"/>
                <a:gd name="connsiteY3" fmla="*/ 525971 h 525970"/>
                <a:gd name="connsiteX4" fmla="*/ 865632 w 1391030"/>
                <a:gd name="connsiteY4" fmla="*/ 525971 h 525970"/>
                <a:gd name="connsiteX5" fmla="*/ 1270302 w 1391030"/>
                <a:gd name="connsiteY5" fmla="*/ 384124 h 525970"/>
                <a:gd name="connsiteX6" fmla="*/ 1391031 w 1391030"/>
                <a:gd name="connsiteY6" fmla="*/ 153829 h 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30" h="525970">
                  <a:moveTo>
                    <a:pt x="740474" y="0"/>
                  </a:moveTo>
                  <a:lnTo>
                    <a:pt x="557117" y="214027"/>
                  </a:lnTo>
                  <a:lnTo>
                    <a:pt x="209550" y="272701"/>
                  </a:lnTo>
                  <a:lnTo>
                    <a:pt x="0" y="525971"/>
                  </a:lnTo>
                  <a:lnTo>
                    <a:pt x="865632" y="525971"/>
                  </a:lnTo>
                  <a:lnTo>
                    <a:pt x="1270302" y="384124"/>
                  </a:lnTo>
                  <a:lnTo>
                    <a:pt x="1391031" y="1538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F2AA727-8527-40C3-8F81-228BED473555}"/>
                </a:ext>
              </a:extLst>
            </p:cNvPr>
            <p:cNvSpPr/>
            <p:nvPr/>
          </p:nvSpPr>
          <p:spPr>
            <a:xfrm>
              <a:off x="6431593" y="2340205"/>
              <a:ext cx="706469" cy="372141"/>
            </a:xfrm>
            <a:custGeom>
              <a:avLst/>
              <a:gdLst>
                <a:gd name="connsiteX0" fmla="*/ 706469 w 706469"/>
                <a:gd name="connsiteY0" fmla="*/ 372142 h 372141"/>
                <a:gd name="connsiteX1" fmla="*/ 0 w 706469"/>
                <a:gd name="connsiteY1" fmla="*/ 372142 h 372141"/>
                <a:gd name="connsiteX2" fmla="*/ 525399 w 706469"/>
                <a:gd name="connsiteY2" fmla="*/ 0 h 37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469" h="372141">
                  <a:moveTo>
                    <a:pt x="706469" y="372142"/>
                  </a:moveTo>
                  <a:lnTo>
                    <a:pt x="0" y="372142"/>
                  </a:lnTo>
                  <a:lnTo>
                    <a:pt x="52539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4D225A21-6F76-4488-B219-42AE07CD4A2D}"/>
                </a:ext>
              </a:extLst>
            </p:cNvPr>
            <p:cNvSpPr/>
            <p:nvPr/>
          </p:nvSpPr>
          <p:spPr>
            <a:xfrm>
              <a:off x="3816915" y="2712347"/>
              <a:ext cx="1782187" cy="3315475"/>
            </a:xfrm>
            <a:custGeom>
              <a:avLst/>
              <a:gdLst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891785 w 1674359"/>
                <a:gd name="connsiteY2" fmla="*/ 842269 h 3315475"/>
                <a:gd name="connsiteX3" fmla="*/ 1303075 w 1674359"/>
                <a:gd name="connsiteY3" fmla="*/ 1314263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891785 w 1674359"/>
                <a:gd name="connsiteY2" fmla="*/ 842269 h 3315475"/>
                <a:gd name="connsiteX3" fmla="*/ 1351201 w 1674359"/>
                <a:gd name="connsiteY3" fmla="*/ 1061600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279012 w 1674359"/>
                <a:gd name="connsiteY4" fmla="*/ 1629587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279012 w 1674359"/>
                <a:gd name="connsiteY4" fmla="*/ 1629587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782187"/>
                <a:gd name="connsiteY0" fmla="*/ 0 h 3315475"/>
                <a:gd name="connsiteX1" fmla="*/ 1067141 w 1782187"/>
                <a:gd name="connsiteY1" fmla="*/ 0 h 3315475"/>
                <a:gd name="connsiteX2" fmla="*/ 699280 w 1782187"/>
                <a:gd name="connsiteY2" fmla="*/ 601637 h 3315475"/>
                <a:gd name="connsiteX3" fmla="*/ 1351201 w 1782187"/>
                <a:gd name="connsiteY3" fmla="*/ 1061600 h 3315475"/>
                <a:gd name="connsiteX4" fmla="*/ 1279012 w 1782187"/>
                <a:gd name="connsiteY4" fmla="*/ 1629587 h 3315475"/>
                <a:gd name="connsiteX5" fmla="*/ 1782187 w 1782187"/>
                <a:gd name="connsiteY5" fmla="*/ 2374811 h 3315475"/>
                <a:gd name="connsiteX6" fmla="*/ 1674359 w 1782187"/>
                <a:gd name="connsiteY6" fmla="*/ 3315475 h 3315475"/>
                <a:gd name="connsiteX7" fmla="*/ 994560 w 1782187"/>
                <a:gd name="connsiteY7" fmla="*/ 2654721 h 3315475"/>
                <a:gd name="connsiteX8" fmla="*/ 833016 w 1782187"/>
                <a:gd name="connsiteY8" fmla="*/ 1710733 h 3315475"/>
                <a:gd name="connsiteX9" fmla="*/ 230655 w 1782187"/>
                <a:gd name="connsiteY9" fmla="*/ 1144365 h 3315475"/>
                <a:gd name="connsiteX10" fmla="*/ 230346 w 1782187"/>
                <a:gd name="connsiteY10" fmla="*/ 1136154 h 3315475"/>
                <a:gd name="connsiteX11" fmla="*/ 226646 w 1782187"/>
                <a:gd name="connsiteY11" fmla="*/ 1136422 h 3315475"/>
                <a:gd name="connsiteX12" fmla="*/ 0 w 1782187"/>
                <a:gd name="connsiteY12" fmla="*/ 702668 h 3315475"/>
                <a:gd name="connsiteX13" fmla="*/ 177137 w 1782187"/>
                <a:gd name="connsiteY13" fmla="*/ 599580 h 3315475"/>
                <a:gd name="connsiteX14" fmla="*/ 93785 w 1782187"/>
                <a:gd name="connsiteY14" fmla="*/ 519007 h 3315475"/>
                <a:gd name="connsiteX15" fmla="*/ 171939 w 1782187"/>
                <a:gd name="connsiteY15" fmla="*/ 237653 h 3315475"/>
                <a:gd name="connsiteX16" fmla="*/ 132862 w 1782187"/>
                <a:gd name="connsiteY16" fmla="*/ 175130 h 3315475"/>
                <a:gd name="connsiteX17" fmla="*/ 285262 w 1782187"/>
                <a:gd name="connsiteY17" fmla="*/ 3191 h 3315475"/>
                <a:gd name="connsiteX18" fmla="*/ 289281 w 1782187"/>
                <a:gd name="connsiteY18" fmla="*/ 3191 h 3315475"/>
                <a:gd name="connsiteX19" fmla="*/ 290091 w 1782187"/>
                <a:gd name="connsiteY19" fmla="*/ 0 h 33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2187" h="3315475">
                  <a:moveTo>
                    <a:pt x="290091" y="0"/>
                  </a:moveTo>
                  <a:lnTo>
                    <a:pt x="1067141" y="0"/>
                  </a:lnTo>
                  <a:lnTo>
                    <a:pt x="699280" y="601637"/>
                  </a:lnTo>
                  <a:lnTo>
                    <a:pt x="1351201" y="1061600"/>
                  </a:lnTo>
                  <a:lnTo>
                    <a:pt x="1279012" y="1629587"/>
                  </a:lnTo>
                  <a:lnTo>
                    <a:pt x="1782187" y="2374811"/>
                  </a:lnTo>
                  <a:lnTo>
                    <a:pt x="1674359" y="3315475"/>
                  </a:lnTo>
                  <a:lnTo>
                    <a:pt x="994560" y="2654721"/>
                  </a:lnTo>
                  <a:lnTo>
                    <a:pt x="833016" y="1710733"/>
                  </a:lnTo>
                  <a:lnTo>
                    <a:pt x="230655" y="1144365"/>
                  </a:lnTo>
                  <a:lnTo>
                    <a:pt x="230346" y="1136154"/>
                  </a:lnTo>
                  <a:lnTo>
                    <a:pt x="226646" y="1136422"/>
                  </a:lnTo>
                  <a:lnTo>
                    <a:pt x="0" y="702668"/>
                  </a:lnTo>
                  <a:lnTo>
                    <a:pt x="177137" y="599580"/>
                  </a:lnTo>
                  <a:lnTo>
                    <a:pt x="93785" y="519007"/>
                  </a:lnTo>
                  <a:lnTo>
                    <a:pt x="171939" y="237653"/>
                  </a:lnTo>
                  <a:lnTo>
                    <a:pt x="132862" y="175130"/>
                  </a:lnTo>
                  <a:lnTo>
                    <a:pt x="285262" y="3191"/>
                  </a:lnTo>
                  <a:lnTo>
                    <a:pt x="289281" y="3191"/>
                  </a:lnTo>
                  <a:lnTo>
                    <a:pt x="29009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FBA73286-7297-41B3-95D1-D343A3A2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19" y="1677869"/>
            <a:ext cx="5454297" cy="98100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988FA6D-746D-4637-81E2-ABD2643AD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5233" y="2659064"/>
            <a:ext cx="5454650" cy="1853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F0502020204030203" pitchFamily="34" charset="0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49D45BE-1D70-4CB0-B4F1-63EBC15E20D4}"/>
              </a:ext>
            </a:extLst>
          </p:cNvPr>
          <p:cNvSpPr/>
          <p:nvPr userDrawn="1"/>
        </p:nvSpPr>
        <p:spPr>
          <a:xfrm>
            <a:off x="1" y="4427621"/>
            <a:ext cx="1732544" cy="1632275"/>
          </a:xfrm>
          <a:custGeom>
            <a:avLst/>
            <a:gdLst>
              <a:gd name="connsiteX0" fmla="*/ 0 w 1588168"/>
              <a:gd name="connsiteY0" fmla="*/ 1155032 h 1632275"/>
              <a:gd name="connsiteX1" fmla="*/ 1106905 w 1588168"/>
              <a:gd name="connsiteY1" fmla="*/ 1572126 h 1632275"/>
              <a:gd name="connsiteX2" fmla="*/ 1588168 w 1588168"/>
              <a:gd name="connsiteY2" fmla="*/ 0 h 16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168" h="1632275">
                <a:moveTo>
                  <a:pt x="0" y="1155032"/>
                </a:moveTo>
                <a:cubicBezTo>
                  <a:pt x="421105" y="1459831"/>
                  <a:pt x="842210" y="1764631"/>
                  <a:pt x="1106905" y="1572126"/>
                </a:cubicBezTo>
                <a:cubicBezTo>
                  <a:pt x="1371600" y="1379621"/>
                  <a:pt x="1479884" y="689810"/>
                  <a:pt x="1588168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BD2651A-1AD6-40BF-91B0-49BCF6B87BB0}"/>
              </a:ext>
            </a:extLst>
          </p:cNvPr>
          <p:cNvSpPr/>
          <p:nvPr userDrawn="1"/>
        </p:nvSpPr>
        <p:spPr>
          <a:xfrm>
            <a:off x="2326103" y="3435766"/>
            <a:ext cx="1491916" cy="334129"/>
          </a:xfrm>
          <a:custGeom>
            <a:avLst/>
            <a:gdLst>
              <a:gd name="connsiteX0" fmla="*/ 0 w 1491916"/>
              <a:gd name="connsiteY0" fmla="*/ 334129 h 334129"/>
              <a:gd name="connsiteX1" fmla="*/ 866274 w 1491916"/>
              <a:gd name="connsiteY1" fmla="*/ 29329 h 334129"/>
              <a:gd name="connsiteX2" fmla="*/ 1491916 w 1491916"/>
              <a:gd name="connsiteY2" fmla="*/ 29329 h 3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334129">
                <a:moveTo>
                  <a:pt x="0" y="334129"/>
                </a:moveTo>
                <a:cubicBezTo>
                  <a:pt x="308810" y="207129"/>
                  <a:pt x="617621" y="80129"/>
                  <a:pt x="866274" y="29329"/>
                </a:cubicBezTo>
                <a:cubicBezTo>
                  <a:pt x="1114927" y="-21471"/>
                  <a:pt x="1303421" y="3929"/>
                  <a:pt x="1491916" y="2932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7C45FE4-FECC-4E64-B4B7-C94077FC3D06}"/>
              </a:ext>
            </a:extLst>
          </p:cNvPr>
          <p:cNvSpPr/>
          <p:nvPr userDrawn="1"/>
        </p:nvSpPr>
        <p:spPr>
          <a:xfrm>
            <a:off x="6368714" y="3753853"/>
            <a:ext cx="1026695" cy="1961547"/>
          </a:xfrm>
          <a:custGeom>
            <a:avLst/>
            <a:gdLst>
              <a:gd name="connsiteX0" fmla="*/ 0 w 1026695"/>
              <a:gd name="connsiteY0" fmla="*/ 1941094 h 1961547"/>
              <a:gd name="connsiteX1" fmla="*/ 802105 w 1026695"/>
              <a:gd name="connsiteY1" fmla="*/ 1684421 h 1961547"/>
              <a:gd name="connsiteX2" fmla="*/ 1026695 w 1026695"/>
              <a:gd name="connsiteY2" fmla="*/ 0 h 19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695" h="1961547">
                <a:moveTo>
                  <a:pt x="0" y="1941094"/>
                </a:moveTo>
                <a:cubicBezTo>
                  <a:pt x="315494" y="1974515"/>
                  <a:pt x="630989" y="2007937"/>
                  <a:pt x="802105" y="1684421"/>
                </a:cubicBezTo>
                <a:cubicBezTo>
                  <a:pt x="973221" y="1360905"/>
                  <a:pt x="999958" y="680452"/>
                  <a:pt x="1026695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678C803-CBA2-49DE-8640-ABF8B4D1F3AD}"/>
              </a:ext>
            </a:extLst>
          </p:cNvPr>
          <p:cNvSpPr/>
          <p:nvPr userDrawn="1"/>
        </p:nvSpPr>
        <p:spPr>
          <a:xfrm>
            <a:off x="4101581" y="4010526"/>
            <a:ext cx="1400859" cy="1588169"/>
          </a:xfrm>
          <a:custGeom>
            <a:avLst/>
            <a:gdLst>
              <a:gd name="connsiteX0" fmla="*/ 181659 w 1400859"/>
              <a:gd name="connsiteY0" fmla="*/ 0 h 1588169"/>
              <a:gd name="connsiteX1" fmla="*/ 101449 w 1400859"/>
              <a:gd name="connsiteY1" fmla="*/ 1235242 h 1588169"/>
              <a:gd name="connsiteX2" fmla="*/ 1400859 w 1400859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859" h="1588169">
                <a:moveTo>
                  <a:pt x="181659" y="0"/>
                </a:moveTo>
                <a:cubicBezTo>
                  <a:pt x="39954" y="485273"/>
                  <a:pt x="-101751" y="970547"/>
                  <a:pt x="101449" y="1235242"/>
                </a:cubicBezTo>
                <a:cubicBezTo>
                  <a:pt x="304649" y="1499937"/>
                  <a:pt x="852754" y="1544053"/>
                  <a:pt x="1400859" y="158816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ECD452C-7D4D-484E-B5BB-5ED20035A5C4}"/>
              </a:ext>
            </a:extLst>
          </p:cNvPr>
          <p:cNvSpPr/>
          <p:nvPr userDrawn="1"/>
        </p:nvSpPr>
        <p:spPr>
          <a:xfrm>
            <a:off x="7609209" y="2597192"/>
            <a:ext cx="2301590" cy="1653966"/>
          </a:xfrm>
          <a:custGeom>
            <a:avLst/>
            <a:gdLst>
              <a:gd name="connsiteX0" fmla="*/ 0 w 2210590"/>
              <a:gd name="connsiteY0" fmla="*/ 274345 h 1653966"/>
              <a:gd name="connsiteX1" fmla="*/ 1267326 w 2210590"/>
              <a:gd name="connsiteY1" fmla="*/ 1629 h 1653966"/>
              <a:gd name="connsiteX2" fmla="*/ 2117557 w 2210590"/>
              <a:gd name="connsiteY2" fmla="*/ 386640 h 1653966"/>
              <a:gd name="connsiteX3" fmla="*/ 2149642 w 2210590"/>
              <a:gd name="connsiteY3" fmla="*/ 1653966 h 16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590" h="1653966">
                <a:moveTo>
                  <a:pt x="0" y="274345"/>
                </a:moveTo>
                <a:cubicBezTo>
                  <a:pt x="457200" y="128629"/>
                  <a:pt x="914400" y="-17087"/>
                  <a:pt x="1267326" y="1629"/>
                </a:cubicBezTo>
                <a:cubicBezTo>
                  <a:pt x="1620252" y="20345"/>
                  <a:pt x="1970504" y="111250"/>
                  <a:pt x="2117557" y="386640"/>
                </a:cubicBezTo>
                <a:cubicBezTo>
                  <a:pt x="2264610" y="662030"/>
                  <a:pt x="2207126" y="1157998"/>
                  <a:pt x="2149642" y="1653966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E44C9-2C42-4706-9D20-4FFBE7FF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93"/>
            <a:ext cx="10515600" cy="92601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4D479E-4B8D-48B8-946C-F27F10CA7343}"/>
              </a:ext>
            </a:extLst>
          </p:cNvPr>
          <p:cNvSpPr/>
          <p:nvPr userDrawn="1"/>
        </p:nvSpPr>
        <p:spPr>
          <a:xfrm>
            <a:off x="1465084" y="3553327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1B2EBB4-A7C1-4E72-8D6B-2905C5DC0FA9}"/>
              </a:ext>
            </a:extLst>
          </p:cNvPr>
          <p:cNvSpPr/>
          <p:nvPr userDrawn="1"/>
        </p:nvSpPr>
        <p:spPr>
          <a:xfrm>
            <a:off x="3815253" y="3096127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1E36A9A-71EC-416C-96D6-432ABBCD3C8B}"/>
              </a:ext>
            </a:extLst>
          </p:cNvPr>
          <p:cNvSpPr/>
          <p:nvPr userDrawn="1"/>
        </p:nvSpPr>
        <p:spPr>
          <a:xfrm>
            <a:off x="5486398" y="5109411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A03CFB7-A7FC-43F8-AEBB-CF8BCD02BEDB}"/>
              </a:ext>
            </a:extLst>
          </p:cNvPr>
          <p:cNvSpPr/>
          <p:nvPr userDrawn="1"/>
        </p:nvSpPr>
        <p:spPr>
          <a:xfrm>
            <a:off x="6980941" y="2823411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9D7DB07-757B-43BC-8B9E-72D7330CE2A5}"/>
              </a:ext>
            </a:extLst>
          </p:cNvPr>
          <p:cNvSpPr/>
          <p:nvPr userDrawn="1"/>
        </p:nvSpPr>
        <p:spPr>
          <a:xfrm>
            <a:off x="9502178" y="4195011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5C65154-6653-4F0C-BA50-2B16E6E71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2998" y="2751348"/>
            <a:ext cx="2349992" cy="608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="" xmlns:a16="http://schemas.microsoft.com/office/drawing/2014/main" id="{2E3F816B-38CE-41B8-B347-BB089BDC60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1402" y="4010525"/>
            <a:ext cx="2349992" cy="608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04031914-A677-43D5-9736-5317C96FED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8714" y="5853049"/>
            <a:ext cx="2349992" cy="608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835167BB-22F0-4651-A063-1FB6630FD0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0870" y="1899866"/>
            <a:ext cx="2349992" cy="608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="" xmlns:a16="http://schemas.microsoft.com/office/drawing/2014/main" id="{E7A93857-44F5-4A69-98EA-CDBD5FA4BA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2178" y="5208729"/>
            <a:ext cx="2349992" cy="608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76809C25-7422-4E4F-8CC9-6D48C2D9D2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76798" y="3762984"/>
            <a:ext cx="488174" cy="4881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EDD71C12-03A8-42C3-BC0D-1765BA8FBB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18545" y="3309240"/>
            <a:ext cx="488174" cy="4881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64A0D227-E5EE-4D99-816A-E1A5DBC423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92605" y="5322524"/>
            <a:ext cx="488174" cy="4881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="" xmlns:a16="http://schemas.microsoft.com/office/drawing/2014/main" id="{9DE79CAD-5347-43C1-93D2-455576BF7F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4054" y="3036524"/>
            <a:ext cx="488174" cy="4881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="" xmlns:a16="http://schemas.microsoft.com/office/drawing/2014/main" id="{0F43BD60-8883-467B-8A42-6E25F6B31F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15291" y="4408124"/>
            <a:ext cx="488174" cy="4881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/>
      <p:bldP spid="30" grpId="0"/>
      <p:bldP spid="31" grpId="0"/>
      <p:bldP spid="3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18C2D9A-1A83-4EFE-82B4-2DD4EEFE5ED5}"/>
              </a:ext>
            </a:extLst>
          </p:cNvPr>
          <p:cNvCxnSpPr>
            <a:cxnSpLocks/>
          </p:cNvCxnSpPr>
          <p:nvPr userDrawn="1"/>
        </p:nvCxnSpPr>
        <p:spPr>
          <a:xfrm>
            <a:off x="3729789" y="0"/>
            <a:ext cx="5967664" cy="3200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5E4B525-4F93-4EF4-BA10-23404795DE1D}"/>
              </a:ext>
            </a:extLst>
          </p:cNvPr>
          <p:cNvCxnSpPr/>
          <p:nvPr userDrawn="1"/>
        </p:nvCxnSpPr>
        <p:spPr>
          <a:xfrm flipV="1">
            <a:off x="9673389" y="0"/>
            <a:ext cx="2512598" cy="32018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D649A0B-90B6-4F1A-8C6B-53F67E30F3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3" y="452246"/>
            <a:ext cx="8636604" cy="3995812"/>
          </a:xfrm>
          <a:custGeom>
            <a:avLst/>
            <a:gdLst>
              <a:gd name="connsiteX0" fmla="*/ 4914461 w 8636604"/>
              <a:gd name="connsiteY0" fmla="*/ 485782 h 3995812"/>
              <a:gd name="connsiteX1" fmla="*/ 7154405 w 8636604"/>
              <a:gd name="connsiteY1" fmla="*/ 1716898 h 3995812"/>
              <a:gd name="connsiteX2" fmla="*/ 5905363 w 8636604"/>
              <a:gd name="connsiteY2" fmla="*/ 3989457 h 3995812"/>
              <a:gd name="connsiteX3" fmla="*/ 5812085 w 8636604"/>
              <a:gd name="connsiteY3" fmla="*/ 3994935 h 3995812"/>
              <a:gd name="connsiteX4" fmla="*/ 5711664 w 8636604"/>
              <a:gd name="connsiteY4" fmla="*/ 3995427 h 3995812"/>
              <a:gd name="connsiteX5" fmla="*/ 5632818 w 8636604"/>
              <a:gd name="connsiteY5" fmla="*/ 3995812 h 3995812"/>
              <a:gd name="connsiteX6" fmla="*/ 3269059 w 8636604"/>
              <a:gd name="connsiteY6" fmla="*/ 3560454 h 3995812"/>
              <a:gd name="connsiteX7" fmla="*/ 1605997 w 8636604"/>
              <a:gd name="connsiteY7" fmla="*/ 2993555 h 3995812"/>
              <a:gd name="connsiteX8" fmla="*/ 1532474 w 8636604"/>
              <a:gd name="connsiteY8" fmla="*/ 2951164 h 3995812"/>
              <a:gd name="connsiteX9" fmla="*/ 2837338 w 8636604"/>
              <a:gd name="connsiteY9" fmla="*/ 577042 h 3995812"/>
              <a:gd name="connsiteX10" fmla="*/ 2886070 w 8636604"/>
              <a:gd name="connsiteY10" fmla="*/ 593773 h 3995812"/>
              <a:gd name="connsiteX11" fmla="*/ 3533332 w 8636604"/>
              <a:gd name="connsiteY11" fmla="*/ 754032 h 3995812"/>
              <a:gd name="connsiteX12" fmla="*/ 4628233 w 8636604"/>
              <a:gd name="connsiteY12" fmla="*/ 566524 h 3995812"/>
              <a:gd name="connsiteX13" fmla="*/ 4683468 w 8636604"/>
              <a:gd name="connsiteY13" fmla="*/ 549242 h 3995812"/>
              <a:gd name="connsiteX14" fmla="*/ 4812372 w 8636604"/>
              <a:gd name="connsiteY14" fmla="*/ 508912 h 3995812"/>
              <a:gd name="connsiteX15" fmla="*/ 5185039 w 8636604"/>
              <a:gd name="connsiteY15" fmla="*/ 451181 h 3995812"/>
              <a:gd name="connsiteX16" fmla="*/ 6616518 w 8636604"/>
              <a:gd name="connsiteY16" fmla="*/ 754032 h 3995812"/>
              <a:gd name="connsiteX17" fmla="*/ 8334293 w 8636604"/>
              <a:gd name="connsiteY17" fmla="*/ 955933 h 3995812"/>
              <a:gd name="connsiteX18" fmla="*/ 8224179 w 8636604"/>
              <a:gd name="connsiteY18" fmla="*/ 1723157 h 3995812"/>
              <a:gd name="connsiteX19" fmla="*/ 8532498 w 8636604"/>
              <a:gd name="connsiteY19" fmla="*/ 2732661 h 3995812"/>
              <a:gd name="connsiteX20" fmla="*/ 6154041 w 8636604"/>
              <a:gd name="connsiteY20" fmla="*/ 3964256 h 3995812"/>
              <a:gd name="connsiteX21" fmla="*/ 5986150 w 8636604"/>
              <a:gd name="connsiteY21" fmla="*/ 3984712 h 3995812"/>
              <a:gd name="connsiteX22" fmla="*/ 5905364 w 8636604"/>
              <a:gd name="connsiteY22" fmla="*/ 3989457 h 3995812"/>
              <a:gd name="connsiteX23" fmla="*/ 7154406 w 8636604"/>
              <a:gd name="connsiteY23" fmla="*/ 1716898 h 3995812"/>
              <a:gd name="connsiteX24" fmla="*/ 4914462 w 8636604"/>
              <a:gd name="connsiteY24" fmla="*/ 485782 h 3995812"/>
              <a:gd name="connsiteX25" fmla="*/ 4996340 w 8636604"/>
              <a:gd name="connsiteY25" fmla="*/ 467230 h 3995812"/>
              <a:gd name="connsiteX26" fmla="*/ 5185039 w 8636604"/>
              <a:gd name="connsiteY26" fmla="*/ 451181 h 3995812"/>
              <a:gd name="connsiteX27" fmla="*/ 943748 w 8636604"/>
              <a:gd name="connsiteY27" fmla="*/ 156 h 3995812"/>
              <a:gd name="connsiteX28" fmla="*/ 2511725 w 8636604"/>
              <a:gd name="connsiteY28" fmla="*/ 462063 h 3995812"/>
              <a:gd name="connsiteX29" fmla="*/ 2677333 w 8636604"/>
              <a:gd name="connsiteY29" fmla="*/ 521704 h 3995812"/>
              <a:gd name="connsiteX30" fmla="*/ 1387958 w 8636604"/>
              <a:gd name="connsiteY30" fmla="*/ 2867646 h 3995812"/>
              <a:gd name="connsiteX31" fmla="*/ 1291123 w 8636604"/>
              <a:gd name="connsiteY31" fmla="*/ 2802364 h 3995812"/>
              <a:gd name="connsiteX32" fmla="*/ 1198919 w 8636604"/>
              <a:gd name="connsiteY32" fmla="*/ 2732661 h 3995812"/>
              <a:gd name="connsiteX33" fmla="*/ 428123 w 8636604"/>
              <a:gd name="connsiteY33" fmla="*/ 1278974 h 3995812"/>
              <a:gd name="connsiteX34" fmla="*/ 9690 w 8636604"/>
              <a:gd name="connsiteY34" fmla="*/ 1278974 h 3995812"/>
              <a:gd name="connsiteX35" fmla="*/ 824532 w 8636604"/>
              <a:gd name="connsiteY35" fmla="*/ 6998 h 3995812"/>
              <a:gd name="connsiteX36" fmla="*/ 943748 w 8636604"/>
              <a:gd name="connsiteY36" fmla="*/ 156 h 39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36604" h="3995812">
                <a:moveTo>
                  <a:pt x="4914461" y="485782"/>
                </a:moveTo>
                <a:lnTo>
                  <a:pt x="7154405" y="1716898"/>
                </a:lnTo>
                <a:lnTo>
                  <a:pt x="5905363" y="3989457"/>
                </a:lnTo>
                <a:lnTo>
                  <a:pt x="5812085" y="3994935"/>
                </a:lnTo>
                <a:lnTo>
                  <a:pt x="5711664" y="3995427"/>
                </a:lnTo>
                <a:lnTo>
                  <a:pt x="5632818" y="3995812"/>
                </a:lnTo>
                <a:cubicBezTo>
                  <a:pt x="4846110" y="3980647"/>
                  <a:pt x="3940064" y="3727233"/>
                  <a:pt x="3269059" y="3560454"/>
                </a:cubicBezTo>
                <a:cubicBezTo>
                  <a:pt x="2649669" y="3406504"/>
                  <a:pt x="2061248" y="3231735"/>
                  <a:pt x="1605997" y="2993555"/>
                </a:cubicBezTo>
                <a:lnTo>
                  <a:pt x="1532474" y="2951164"/>
                </a:lnTo>
                <a:lnTo>
                  <a:pt x="2837338" y="577042"/>
                </a:lnTo>
                <a:lnTo>
                  <a:pt x="2886070" y="593773"/>
                </a:lnTo>
                <a:cubicBezTo>
                  <a:pt x="3128205" y="674112"/>
                  <a:pt x="3351644" y="735524"/>
                  <a:pt x="3533332" y="754032"/>
                </a:cubicBezTo>
                <a:cubicBezTo>
                  <a:pt x="3987552" y="800301"/>
                  <a:pt x="4318467" y="670432"/>
                  <a:pt x="4628233" y="566524"/>
                </a:cubicBezTo>
                <a:lnTo>
                  <a:pt x="4683468" y="549242"/>
                </a:lnTo>
                <a:lnTo>
                  <a:pt x="4812372" y="508912"/>
                </a:lnTo>
                <a:close/>
                <a:moveTo>
                  <a:pt x="5185039" y="451181"/>
                </a:moveTo>
                <a:cubicBezTo>
                  <a:pt x="5698904" y="451181"/>
                  <a:pt x="6091643" y="669906"/>
                  <a:pt x="6616518" y="754032"/>
                </a:cubicBezTo>
                <a:cubicBezTo>
                  <a:pt x="7141394" y="838156"/>
                  <a:pt x="8066350" y="794412"/>
                  <a:pt x="8334293" y="955933"/>
                </a:cubicBezTo>
                <a:cubicBezTo>
                  <a:pt x="8602236" y="1117453"/>
                  <a:pt x="8191145" y="1427035"/>
                  <a:pt x="8224179" y="1723157"/>
                </a:cubicBezTo>
                <a:cubicBezTo>
                  <a:pt x="8257214" y="2019277"/>
                  <a:pt x="8877521" y="2359145"/>
                  <a:pt x="8532498" y="2732661"/>
                </a:cubicBezTo>
                <a:cubicBezTo>
                  <a:pt x="8187476" y="3106177"/>
                  <a:pt x="7031281" y="3826290"/>
                  <a:pt x="6154041" y="3964256"/>
                </a:cubicBezTo>
                <a:cubicBezTo>
                  <a:pt x="6099213" y="3972879"/>
                  <a:pt x="6043195" y="3979649"/>
                  <a:pt x="5986150" y="3984712"/>
                </a:cubicBezTo>
                <a:lnTo>
                  <a:pt x="5905364" y="3989457"/>
                </a:lnTo>
                <a:lnTo>
                  <a:pt x="7154406" y="1716898"/>
                </a:lnTo>
                <a:lnTo>
                  <a:pt x="4914462" y="485782"/>
                </a:lnTo>
                <a:lnTo>
                  <a:pt x="4996340" y="467230"/>
                </a:lnTo>
                <a:cubicBezTo>
                  <a:pt x="5058179" y="457069"/>
                  <a:pt x="5120806" y="451181"/>
                  <a:pt x="5185039" y="451181"/>
                </a:cubicBezTo>
                <a:close/>
                <a:moveTo>
                  <a:pt x="943748" y="156"/>
                </a:moveTo>
                <a:cubicBezTo>
                  <a:pt x="1327625" y="7195"/>
                  <a:pt x="1937821" y="252196"/>
                  <a:pt x="2511725" y="462063"/>
                </a:cubicBezTo>
                <a:lnTo>
                  <a:pt x="2677333" y="521704"/>
                </a:lnTo>
                <a:lnTo>
                  <a:pt x="1387958" y="2867646"/>
                </a:lnTo>
                <a:lnTo>
                  <a:pt x="1291123" y="2802364"/>
                </a:lnTo>
                <a:cubicBezTo>
                  <a:pt x="1259267" y="2779653"/>
                  <a:pt x="1228512" y="2756426"/>
                  <a:pt x="1198919" y="2732661"/>
                </a:cubicBezTo>
                <a:cubicBezTo>
                  <a:pt x="725430" y="2352414"/>
                  <a:pt x="626327" y="1521255"/>
                  <a:pt x="428123" y="1278974"/>
                </a:cubicBezTo>
                <a:cubicBezTo>
                  <a:pt x="229918" y="1036692"/>
                  <a:pt x="-56377" y="1490970"/>
                  <a:pt x="9690" y="1278974"/>
                </a:cubicBezTo>
                <a:cubicBezTo>
                  <a:pt x="75758" y="1066978"/>
                  <a:pt x="237258" y="94489"/>
                  <a:pt x="824532" y="6998"/>
                </a:cubicBezTo>
                <a:cubicBezTo>
                  <a:pt x="861236" y="1529"/>
                  <a:pt x="901095" y="-626"/>
                  <a:pt x="943748" y="15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0CE274E-9C9E-41A4-A72A-85E5254773F2}"/>
              </a:ext>
            </a:extLst>
          </p:cNvPr>
          <p:cNvSpPr/>
          <p:nvPr userDrawn="1"/>
        </p:nvSpPr>
        <p:spPr>
          <a:xfrm>
            <a:off x="1050428" y="2051"/>
            <a:ext cx="4860950" cy="6109992"/>
          </a:xfrm>
          <a:custGeom>
            <a:avLst/>
            <a:gdLst>
              <a:gd name="connsiteX0" fmla="*/ 2367873 w 5311315"/>
              <a:gd name="connsiteY0" fmla="*/ 0 h 6676080"/>
              <a:gd name="connsiteX1" fmla="*/ 4228605 w 5311315"/>
              <a:gd name="connsiteY1" fmla="*/ 1022695 h 6676080"/>
              <a:gd name="connsiteX2" fmla="*/ 4117057 w 5311315"/>
              <a:gd name="connsiteY2" fmla="*/ 1047968 h 6676080"/>
              <a:gd name="connsiteX3" fmla="*/ 3976211 w 5311315"/>
              <a:gd name="connsiteY3" fmla="*/ 1092035 h 6676080"/>
              <a:gd name="connsiteX4" fmla="*/ 2439840 w 5311315"/>
              <a:gd name="connsiteY4" fmla="*/ 247616 h 6676080"/>
              <a:gd name="connsiteX5" fmla="*/ 1959037 w 5311315"/>
              <a:gd name="connsiteY5" fmla="*/ 1122410 h 6676080"/>
              <a:gd name="connsiteX6" fmla="*/ 1959038 w 5311315"/>
              <a:gd name="connsiteY6" fmla="*/ 1122410 h 6676080"/>
              <a:gd name="connsiteX7" fmla="*/ 533279 w 5311315"/>
              <a:gd name="connsiteY7" fmla="*/ 3716494 h 6676080"/>
              <a:gd name="connsiteX8" fmla="*/ 247616 w 5311315"/>
              <a:gd name="connsiteY8" fmla="*/ 4236240 h 6676080"/>
              <a:gd name="connsiteX9" fmla="*/ 4236240 w 5311315"/>
              <a:gd name="connsiteY9" fmla="*/ 6428465 h 6676080"/>
              <a:gd name="connsiteX10" fmla="*/ 5099669 w 5311315"/>
              <a:gd name="connsiteY10" fmla="*/ 4857507 h 6676080"/>
              <a:gd name="connsiteX11" fmla="*/ 5209394 w 5311315"/>
              <a:gd name="connsiteY11" fmla="*/ 4856970 h 6676080"/>
              <a:gd name="connsiteX12" fmla="*/ 5311315 w 5311315"/>
              <a:gd name="connsiteY12" fmla="*/ 4850984 h 6676080"/>
              <a:gd name="connsiteX13" fmla="*/ 4308206 w 5311315"/>
              <a:gd name="connsiteY13" fmla="*/ 6676080 h 6676080"/>
              <a:gd name="connsiteX14" fmla="*/ 0 w 5311315"/>
              <a:gd name="connsiteY14" fmla="*/ 4308206 h 6676080"/>
              <a:gd name="connsiteX15" fmla="*/ 375373 w 5311315"/>
              <a:gd name="connsiteY15" fmla="*/ 3625238 h 6676080"/>
              <a:gd name="connsiteX16" fmla="*/ 1784208 w 5311315"/>
              <a:gd name="connsiteY16" fmla="*/ 1061946 h 6676080"/>
              <a:gd name="connsiteX17" fmla="*/ 1784207 w 5311315"/>
              <a:gd name="connsiteY17" fmla="*/ 1061945 h 667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1315" h="6676080">
                <a:moveTo>
                  <a:pt x="2367873" y="0"/>
                </a:moveTo>
                <a:lnTo>
                  <a:pt x="4228605" y="1022695"/>
                </a:lnTo>
                <a:lnTo>
                  <a:pt x="4117057" y="1047968"/>
                </a:lnTo>
                <a:lnTo>
                  <a:pt x="3976211" y="1092035"/>
                </a:lnTo>
                <a:lnTo>
                  <a:pt x="2439840" y="247616"/>
                </a:lnTo>
                <a:lnTo>
                  <a:pt x="1959037" y="1122410"/>
                </a:lnTo>
                <a:lnTo>
                  <a:pt x="1959038" y="1122410"/>
                </a:lnTo>
                <a:lnTo>
                  <a:pt x="533279" y="3716494"/>
                </a:lnTo>
                <a:lnTo>
                  <a:pt x="247616" y="4236240"/>
                </a:lnTo>
                <a:lnTo>
                  <a:pt x="4236240" y="6428465"/>
                </a:lnTo>
                <a:lnTo>
                  <a:pt x="5099669" y="4857507"/>
                </a:lnTo>
                <a:lnTo>
                  <a:pt x="5209394" y="4856970"/>
                </a:lnTo>
                <a:lnTo>
                  <a:pt x="5311315" y="4850984"/>
                </a:lnTo>
                <a:lnTo>
                  <a:pt x="4308206" y="6676080"/>
                </a:lnTo>
                <a:lnTo>
                  <a:pt x="0" y="4308206"/>
                </a:lnTo>
                <a:lnTo>
                  <a:pt x="375373" y="3625238"/>
                </a:lnTo>
                <a:lnTo>
                  <a:pt x="1784208" y="1061946"/>
                </a:lnTo>
                <a:lnTo>
                  <a:pt x="1784207" y="106194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9C1D79F-426A-43DC-A2CB-4DFDE6ADC028}"/>
              </a:ext>
            </a:extLst>
          </p:cNvPr>
          <p:cNvCxnSpPr>
            <a:cxnSpLocks/>
          </p:cNvCxnSpPr>
          <p:nvPr userDrawn="1"/>
        </p:nvCxnSpPr>
        <p:spPr>
          <a:xfrm>
            <a:off x="0" y="4066674"/>
            <a:ext cx="5065228" cy="2791326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CA692-8DFF-4792-B047-F8406083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55"/>
            <a:ext cx="10515600" cy="858368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="" xmlns:a16="http://schemas.microsoft.com/office/drawing/2014/main" id="{778B5479-7491-4B65-AF89-4534439EA9CE}"/>
              </a:ext>
            </a:extLst>
          </p:cNvPr>
          <p:cNvSpPr/>
          <p:nvPr userDrawn="1"/>
        </p:nvSpPr>
        <p:spPr>
          <a:xfrm>
            <a:off x="7596700" y="1990449"/>
            <a:ext cx="4080510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9E1A1912-6058-4D52-9238-5859A692D6C3}"/>
              </a:ext>
            </a:extLst>
          </p:cNvPr>
          <p:cNvSpPr/>
          <p:nvPr userDrawn="1"/>
        </p:nvSpPr>
        <p:spPr>
          <a:xfrm>
            <a:off x="499130" y="1990449"/>
            <a:ext cx="4080510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768A574D-4F58-47B0-BBDC-C7F05690C4D3}"/>
              </a:ext>
            </a:extLst>
          </p:cNvPr>
          <p:cNvSpPr/>
          <p:nvPr userDrawn="1"/>
        </p:nvSpPr>
        <p:spPr>
          <a:xfrm>
            <a:off x="1333498" y="1990449"/>
            <a:ext cx="2411775" cy="178995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395E3A66-6F98-4766-BBC4-BD462A751A99}"/>
              </a:ext>
            </a:extLst>
          </p:cNvPr>
          <p:cNvSpPr/>
          <p:nvPr userDrawn="1"/>
        </p:nvSpPr>
        <p:spPr>
          <a:xfrm>
            <a:off x="4890112" y="1990449"/>
            <a:ext cx="2411775" cy="178995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BEDFC705-43BB-42B0-ABF8-6858D39EC456}"/>
              </a:ext>
            </a:extLst>
          </p:cNvPr>
          <p:cNvSpPr/>
          <p:nvPr userDrawn="1"/>
        </p:nvSpPr>
        <p:spPr>
          <a:xfrm>
            <a:off x="8446726" y="1990449"/>
            <a:ext cx="2411775" cy="178995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="" xmlns:a16="http://schemas.microsoft.com/office/drawing/2014/main" id="{F3FB3991-0FED-47EC-B775-8D79011DA781}"/>
              </a:ext>
            </a:extLst>
          </p:cNvPr>
          <p:cNvSpPr/>
          <p:nvPr userDrawn="1"/>
        </p:nvSpPr>
        <p:spPr>
          <a:xfrm>
            <a:off x="4055744" y="1990449"/>
            <a:ext cx="4080510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="" xmlns:a16="http://schemas.microsoft.com/office/drawing/2014/main" id="{64B4D3BB-7C40-4D6B-948B-69EA880005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3678" y="4059726"/>
            <a:ext cx="2907072" cy="124579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49E352DD-F958-4215-8340-3FB284363C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4032" y="4059726"/>
            <a:ext cx="2907072" cy="124579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685FC2BF-182B-45BE-9DCE-2B9423BA87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646" y="4059726"/>
            <a:ext cx="2907072" cy="124579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060B37E5-020E-4743-AB3A-F454D0BD69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50747" y="2284085"/>
            <a:ext cx="1177275" cy="1177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611CAACD-C47E-4DD5-8ADC-4288292E79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07361" y="2284085"/>
            <a:ext cx="1177275" cy="1177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25636AB8-4C65-44F0-9B0F-024CC7A731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63975" y="2284085"/>
            <a:ext cx="1177275" cy="1177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/>
      <p:bldP spid="14" grpId="0" build="p"/>
      <p:bldP spid="15" grpId="0"/>
      <p:bldP spid="16" grpId="0"/>
      <p:bldP spid="17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5BA110-2153-48F4-9814-8C3E31ED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0529"/>
            <a:ext cx="10515600" cy="883677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3220FB-AEB3-40EA-9345-378F2BB4D8B9}"/>
              </a:ext>
            </a:extLst>
          </p:cNvPr>
          <p:cNvSpPr/>
          <p:nvPr userDrawn="1"/>
        </p:nvSpPr>
        <p:spPr>
          <a:xfrm>
            <a:off x="1018670" y="2602921"/>
            <a:ext cx="1684422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62640D1-4791-4E72-9CD8-6E294C21DDB3}"/>
              </a:ext>
            </a:extLst>
          </p:cNvPr>
          <p:cNvSpPr/>
          <p:nvPr userDrawn="1"/>
        </p:nvSpPr>
        <p:spPr>
          <a:xfrm>
            <a:off x="3136229" y="2602921"/>
            <a:ext cx="1684422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133353E-F172-44FE-9C3B-448D2509AA15}"/>
              </a:ext>
            </a:extLst>
          </p:cNvPr>
          <p:cNvSpPr/>
          <p:nvPr userDrawn="1"/>
        </p:nvSpPr>
        <p:spPr>
          <a:xfrm>
            <a:off x="5253789" y="2602921"/>
            <a:ext cx="1684422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51DECDF-7183-474D-B05D-89B8187CFC4E}"/>
              </a:ext>
            </a:extLst>
          </p:cNvPr>
          <p:cNvSpPr/>
          <p:nvPr userDrawn="1"/>
        </p:nvSpPr>
        <p:spPr>
          <a:xfrm>
            <a:off x="7371349" y="2602921"/>
            <a:ext cx="1684422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AF7FD22-BD1F-4910-A121-970F20979BBC}"/>
              </a:ext>
            </a:extLst>
          </p:cNvPr>
          <p:cNvSpPr/>
          <p:nvPr userDrawn="1"/>
        </p:nvSpPr>
        <p:spPr>
          <a:xfrm>
            <a:off x="9488908" y="2602921"/>
            <a:ext cx="1684422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D9805B6-C5B7-4BF5-941D-19987AB75778}"/>
              </a:ext>
            </a:extLst>
          </p:cNvPr>
          <p:cNvCxnSpPr>
            <a:stCxn id="3" idx="3"/>
            <a:endCxn id="4" idx="1"/>
          </p:cNvCxnSpPr>
          <p:nvPr userDrawn="1"/>
        </p:nvCxnSpPr>
        <p:spPr>
          <a:xfrm>
            <a:off x="2703092" y="3433101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AE9CC81-56B1-4EED-B538-F62EAFCEE136}"/>
              </a:ext>
            </a:extLst>
          </p:cNvPr>
          <p:cNvCxnSpPr/>
          <p:nvPr userDrawn="1"/>
        </p:nvCxnSpPr>
        <p:spPr>
          <a:xfrm>
            <a:off x="4820651" y="3410040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9123333-C362-4EB4-8B31-FFE5F641EBAF}"/>
              </a:ext>
            </a:extLst>
          </p:cNvPr>
          <p:cNvCxnSpPr/>
          <p:nvPr userDrawn="1"/>
        </p:nvCxnSpPr>
        <p:spPr>
          <a:xfrm>
            <a:off x="6938210" y="3386979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DF0EAA3-3DD9-4642-BB5D-51B45C15CD24}"/>
              </a:ext>
            </a:extLst>
          </p:cNvPr>
          <p:cNvCxnSpPr/>
          <p:nvPr userDrawn="1"/>
        </p:nvCxnSpPr>
        <p:spPr>
          <a:xfrm>
            <a:off x="9055769" y="3363918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D90B50E-D057-46DE-B254-A7D6FB961247}"/>
              </a:ext>
            </a:extLst>
          </p:cNvPr>
          <p:cNvCxnSpPr>
            <a:stCxn id="3" idx="1"/>
          </p:cNvCxnSpPr>
          <p:nvPr userDrawn="1"/>
        </p:nvCxnSpPr>
        <p:spPr>
          <a:xfrm flipH="1" flipV="1">
            <a:off x="497305" y="3433100"/>
            <a:ext cx="5213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5A12DEE-EEF0-43D2-B10D-54EFE7C285F4}"/>
              </a:ext>
            </a:extLst>
          </p:cNvPr>
          <p:cNvCxnSpPr/>
          <p:nvPr userDrawn="1"/>
        </p:nvCxnSpPr>
        <p:spPr>
          <a:xfrm>
            <a:off x="497305" y="5565702"/>
            <a:ext cx="291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930A31F-8B10-47EF-BF3C-04D8DE6B5B25}"/>
              </a:ext>
            </a:extLst>
          </p:cNvPr>
          <p:cNvCxnSpPr/>
          <p:nvPr userDrawn="1"/>
        </p:nvCxnSpPr>
        <p:spPr>
          <a:xfrm flipH="1" flipV="1">
            <a:off x="11173330" y="3433100"/>
            <a:ext cx="5213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2F5309F-19CA-41AC-AE8E-7C0925960933}"/>
              </a:ext>
            </a:extLst>
          </p:cNvPr>
          <p:cNvCxnSpPr>
            <a:cxnSpLocks/>
          </p:cNvCxnSpPr>
          <p:nvPr userDrawn="1"/>
        </p:nvCxnSpPr>
        <p:spPr>
          <a:xfrm>
            <a:off x="11694695" y="3433100"/>
            <a:ext cx="0" cy="213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54A14566-63E8-4C41-AD7A-485FB703C973}"/>
              </a:ext>
            </a:extLst>
          </p:cNvPr>
          <p:cNvCxnSpPr>
            <a:cxnSpLocks/>
          </p:cNvCxnSpPr>
          <p:nvPr userDrawn="1"/>
        </p:nvCxnSpPr>
        <p:spPr>
          <a:xfrm flipH="1">
            <a:off x="8775032" y="5565702"/>
            <a:ext cx="291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D810281-D503-4843-B788-45463B33A0B1}"/>
              </a:ext>
            </a:extLst>
          </p:cNvPr>
          <p:cNvCxnSpPr>
            <a:cxnSpLocks/>
          </p:cNvCxnSpPr>
          <p:nvPr userDrawn="1"/>
        </p:nvCxnSpPr>
        <p:spPr>
          <a:xfrm>
            <a:off x="497305" y="3433099"/>
            <a:ext cx="0" cy="213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0BBEB17-DDB5-4490-B104-00D2241F1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554" y="2039404"/>
            <a:ext cx="1996654" cy="393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C961BBA5-79B1-45B0-9579-42EF0AD9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0113" y="2044205"/>
            <a:ext cx="1996654" cy="393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="" xmlns:a16="http://schemas.microsoft.com/office/drawing/2014/main" id="{792FAC28-B380-4432-A702-988254D44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7672" y="2056821"/>
            <a:ext cx="1996654" cy="393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="" xmlns:a16="http://schemas.microsoft.com/office/drawing/2014/main" id="{064B4B87-0BC6-44F5-A13E-134356D10A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5233" y="2069140"/>
            <a:ext cx="1996654" cy="393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="" xmlns:a16="http://schemas.microsoft.com/office/drawing/2014/main" id="{75CB6BA0-96A2-4F22-B3C9-384788EDF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32794" y="2081459"/>
            <a:ext cx="1996654" cy="393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="" xmlns:a16="http://schemas.microsoft.com/office/drawing/2014/main" id="{B998629C-6588-46A2-8A10-A6A67DDB65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7073" y="5261368"/>
            <a:ext cx="5149515" cy="6086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="" xmlns:a16="http://schemas.microsoft.com/office/drawing/2014/main" id="{108C758A-1313-4D54-8872-1C0CE61EAA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8754" y="289533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="" xmlns:a16="http://schemas.microsoft.com/office/drawing/2014/main" id="{41FDDEAC-35BB-4248-A062-24B41EE314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70896" y="289533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2">
            <a:extLst>
              <a:ext uri="{FF2B5EF4-FFF2-40B4-BE49-F238E27FC236}">
                <a16:creationId xmlns="" xmlns:a16="http://schemas.microsoft.com/office/drawing/2014/main" id="{BD0533E0-BDE9-4522-B933-4A3385D1B45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79290" y="289533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="" xmlns:a16="http://schemas.microsoft.com/office/drawing/2014/main" id="{608C99D5-F0D4-4367-B871-8549EE6B21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01433" y="289533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2">
            <a:extLst>
              <a:ext uri="{FF2B5EF4-FFF2-40B4-BE49-F238E27FC236}">
                <a16:creationId xmlns="" xmlns:a16="http://schemas.microsoft.com/office/drawing/2014/main" id="{A030B7C6-4F76-4A52-B409-C205033021E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23576" y="289533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7" grpId="0"/>
      <p:bldP spid="38" grpId="0"/>
      <p:bldP spid="39" grpId="0"/>
      <p:bldP spid="4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334E2-81B7-48D7-975A-3DA07EE2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94" y="447410"/>
            <a:ext cx="11566358" cy="90029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="" xmlns:a16="http://schemas.microsoft.com/office/drawing/2014/main" id="{E01FE2F5-6877-4DE4-A75F-47BF600C9AC7}"/>
              </a:ext>
            </a:extLst>
          </p:cNvPr>
          <p:cNvSpPr/>
          <p:nvPr userDrawn="1"/>
        </p:nvSpPr>
        <p:spPr>
          <a:xfrm>
            <a:off x="312821" y="3305852"/>
            <a:ext cx="3154110" cy="106279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hevron 3">
            <a:extLst>
              <a:ext uri="{FF2B5EF4-FFF2-40B4-BE49-F238E27FC236}">
                <a16:creationId xmlns="" xmlns:a16="http://schemas.microsoft.com/office/drawing/2014/main" id="{82E8DAA3-AA96-42A4-850E-75F6C0CCB2C4}"/>
              </a:ext>
            </a:extLst>
          </p:cNvPr>
          <p:cNvSpPr/>
          <p:nvPr userDrawn="1"/>
        </p:nvSpPr>
        <p:spPr>
          <a:xfrm>
            <a:off x="3116904" y="3305852"/>
            <a:ext cx="3154110" cy="106279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="" xmlns:a16="http://schemas.microsoft.com/office/drawing/2014/main" id="{EAC95D09-D2DC-4F9E-BBEF-126E388099AE}"/>
              </a:ext>
            </a:extLst>
          </p:cNvPr>
          <p:cNvSpPr/>
          <p:nvPr userDrawn="1"/>
        </p:nvSpPr>
        <p:spPr>
          <a:xfrm>
            <a:off x="5920986" y="3305852"/>
            <a:ext cx="3154110" cy="106279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="" xmlns:a16="http://schemas.microsoft.com/office/drawing/2014/main" id="{94A5D4BA-E1D0-4F68-9C24-464DAAE0D1FB}"/>
              </a:ext>
            </a:extLst>
          </p:cNvPr>
          <p:cNvSpPr/>
          <p:nvPr userDrawn="1"/>
        </p:nvSpPr>
        <p:spPr>
          <a:xfrm>
            <a:off x="8725069" y="3305852"/>
            <a:ext cx="3154110" cy="10627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C2219CA8-C008-4F8E-890A-8954590913FA}"/>
              </a:ext>
            </a:extLst>
          </p:cNvPr>
          <p:cNvSpPr/>
          <p:nvPr userDrawn="1"/>
        </p:nvSpPr>
        <p:spPr>
          <a:xfrm rot="8126239">
            <a:off x="1009690" y="1485104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DA7704A7-B1FE-4EE3-ADD1-BD758A90F144}"/>
              </a:ext>
            </a:extLst>
          </p:cNvPr>
          <p:cNvSpPr/>
          <p:nvPr userDrawn="1"/>
        </p:nvSpPr>
        <p:spPr>
          <a:xfrm rot="8126239">
            <a:off x="3784717" y="1485104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="" xmlns:a16="http://schemas.microsoft.com/office/drawing/2014/main" id="{8D4AFE79-22FD-4E57-B521-CFD37966979A}"/>
              </a:ext>
            </a:extLst>
          </p:cNvPr>
          <p:cNvSpPr/>
          <p:nvPr userDrawn="1"/>
        </p:nvSpPr>
        <p:spPr>
          <a:xfrm rot="8126239">
            <a:off x="6559744" y="1485104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>
            <a:extLst>
              <a:ext uri="{FF2B5EF4-FFF2-40B4-BE49-F238E27FC236}">
                <a16:creationId xmlns="" xmlns:a16="http://schemas.microsoft.com/office/drawing/2014/main" id="{31FF79E5-1BDC-41BE-8B6C-E4A53CD5162B}"/>
              </a:ext>
            </a:extLst>
          </p:cNvPr>
          <p:cNvSpPr/>
          <p:nvPr userDrawn="1"/>
        </p:nvSpPr>
        <p:spPr>
          <a:xfrm rot="8126239">
            <a:off x="9334771" y="1485104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4E6D2B6-BC9C-4711-B7A9-87F92D647096}"/>
              </a:ext>
            </a:extLst>
          </p:cNvPr>
          <p:cNvSpPr/>
          <p:nvPr userDrawn="1"/>
        </p:nvSpPr>
        <p:spPr>
          <a:xfrm>
            <a:off x="312821" y="4555168"/>
            <a:ext cx="2606842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1128509-E1B9-4BCA-87F5-D50FAD107227}"/>
              </a:ext>
            </a:extLst>
          </p:cNvPr>
          <p:cNvSpPr/>
          <p:nvPr userDrawn="1"/>
        </p:nvSpPr>
        <p:spPr>
          <a:xfrm>
            <a:off x="3116904" y="4555168"/>
            <a:ext cx="2606842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EBCD64-81E3-4331-ACCA-946206A88FE5}"/>
              </a:ext>
            </a:extLst>
          </p:cNvPr>
          <p:cNvSpPr/>
          <p:nvPr userDrawn="1"/>
        </p:nvSpPr>
        <p:spPr>
          <a:xfrm>
            <a:off x="5920987" y="4555168"/>
            <a:ext cx="2606842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47BA2A6-B5BE-422F-AC8E-1801146A4DB3}"/>
              </a:ext>
            </a:extLst>
          </p:cNvPr>
          <p:cNvSpPr/>
          <p:nvPr userDrawn="1"/>
        </p:nvSpPr>
        <p:spPr>
          <a:xfrm>
            <a:off x="8725070" y="4555168"/>
            <a:ext cx="2606842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="" xmlns:a16="http://schemas.microsoft.com/office/drawing/2014/main" id="{4C57FF4E-6FF5-4951-8B18-0920F0EDF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2821" y="3574662"/>
            <a:ext cx="2606842" cy="5251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="" xmlns:a16="http://schemas.microsoft.com/office/drawing/2014/main" id="{0E253741-D599-47E4-A7BB-7381BF9DB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6931" y="3566741"/>
            <a:ext cx="2606842" cy="5251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32E48B93-585C-45C9-A0B8-1CBDDC321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1139" y="3566740"/>
            <a:ext cx="2606842" cy="5251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="" xmlns:a16="http://schemas.microsoft.com/office/drawing/2014/main" id="{DC8E98DF-686E-4696-829E-D64E8A7BCB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5347" y="3566739"/>
            <a:ext cx="2606842" cy="5251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BF614891-46CD-4971-A038-9452CBD37C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7538" y="4727255"/>
            <a:ext cx="2437407" cy="12457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D5901F59-3FC4-430D-931E-EB6B7C620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01621" y="4727255"/>
            <a:ext cx="2437407" cy="12457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="" xmlns:a16="http://schemas.microsoft.com/office/drawing/2014/main" id="{6C57A3FB-6E3B-4CEF-B831-66F6C5E3F4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5704" y="4727255"/>
            <a:ext cx="2437407" cy="12457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="" xmlns:a16="http://schemas.microsoft.com/office/drawing/2014/main" id="{2CB93810-4A63-471A-B287-93B897D7D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09787" y="4727255"/>
            <a:ext cx="2437407" cy="12457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FD109A4C-B84A-436F-B252-6070959A1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31058" y="1806472"/>
            <a:ext cx="799195" cy="7991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CD093E9C-7BF8-40EF-B7EF-6F4C65A85F5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06085" y="1811259"/>
            <a:ext cx="799195" cy="7991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="" xmlns:a16="http://schemas.microsoft.com/office/drawing/2014/main" id="{A984FF9C-3B82-4582-AED5-A22FEFDC92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81112" y="1806471"/>
            <a:ext cx="799195" cy="7991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="" xmlns:a16="http://schemas.microsoft.com/office/drawing/2014/main" id="{1070DD7B-0C9C-4621-B4C8-3CC59721FD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56139" y="1801683"/>
            <a:ext cx="799195" cy="7991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/>
      <p:bldP spid="31" grpId="0"/>
      <p:bldP spid="3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7C895A-FA16-4695-BB9B-700E9636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rrow: Circular 3">
            <a:extLst>
              <a:ext uri="{FF2B5EF4-FFF2-40B4-BE49-F238E27FC236}">
                <a16:creationId xmlns="" xmlns:a16="http://schemas.microsoft.com/office/drawing/2014/main" id="{F734F053-72C1-4338-A26E-BC24FE52ECA1}"/>
              </a:ext>
            </a:extLst>
          </p:cNvPr>
          <p:cNvSpPr/>
          <p:nvPr/>
        </p:nvSpPr>
        <p:spPr>
          <a:xfrm>
            <a:off x="4123497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21292825"/>
              <a:gd name="adj4" fmla="val 19766604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Arrow: Circular 4">
            <a:extLst>
              <a:ext uri="{FF2B5EF4-FFF2-40B4-BE49-F238E27FC236}">
                <a16:creationId xmlns="" xmlns:a16="http://schemas.microsoft.com/office/drawing/2014/main" id="{CF720E2F-6285-4C3A-B500-F1B43671CB9F}"/>
              </a:ext>
            </a:extLst>
          </p:cNvPr>
          <p:cNvSpPr/>
          <p:nvPr/>
        </p:nvSpPr>
        <p:spPr>
          <a:xfrm>
            <a:off x="4197077" y="1470699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4014266"/>
              <a:gd name="adj4" fmla="val 22538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Arrow: Circular 5">
            <a:extLst>
              <a:ext uri="{FF2B5EF4-FFF2-40B4-BE49-F238E27FC236}">
                <a16:creationId xmlns="" xmlns:a16="http://schemas.microsoft.com/office/drawing/2014/main" id="{1D2ACF6D-7769-4C22-89B7-E04C47A51678}"/>
              </a:ext>
            </a:extLst>
          </p:cNvPr>
          <p:cNvSpPr/>
          <p:nvPr/>
        </p:nvSpPr>
        <p:spPr>
          <a:xfrm>
            <a:off x="4049917" y="1470699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8210155"/>
              <a:gd name="adj4" fmla="val 644971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Arrow: Circular 6">
            <a:extLst>
              <a:ext uri="{FF2B5EF4-FFF2-40B4-BE49-F238E27FC236}">
                <a16:creationId xmlns="" xmlns:a16="http://schemas.microsoft.com/office/drawing/2014/main" id="{7868C884-D069-4C5E-88E3-B581F8D3677A}"/>
              </a:ext>
            </a:extLst>
          </p:cNvPr>
          <p:cNvSpPr/>
          <p:nvPr/>
        </p:nvSpPr>
        <p:spPr>
          <a:xfrm>
            <a:off x="4123497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12297380"/>
              <a:gd name="adj4" fmla="val 10771160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rrow: Circular 7">
            <a:extLst>
              <a:ext uri="{FF2B5EF4-FFF2-40B4-BE49-F238E27FC236}">
                <a16:creationId xmlns="" xmlns:a16="http://schemas.microsoft.com/office/drawing/2014/main" id="{CEB66844-F333-4036-8857-228704081F2F}"/>
              </a:ext>
            </a:extLst>
          </p:cNvPr>
          <p:cNvSpPr/>
          <p:nvPr/>
        </p:nvSpPr>
        <p:spPr>
          <a:xfrm>
            <a:off x="4123497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51987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24F4206-4ED1-47A3-B939-CAD94F9B2B2C}"/>
              </a:ext>
            </a:extLst>
          </p:cNvPr>
          <p:cNvSpPr/>
          <p:nvPr userDrawn="1"/>
        </p:nvSpPr>
        <p:spPr>
          <a:xfrm rot="1249398">
            <a:off x="4447914" y="1666918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DDE3A89-3A8F-4409-B012-9AEB894B0865}"/>
              </a:ext>
            </a:extLst>
          </p:cNvPr>
          <p:cNvSpPr/>
          <p:nvPr userDrawn="1"/>
        </p:nvSpPr>
        <p:spPr>
          <a:xfrm rot="1249398">
            <a:off x="6583861" y="1681018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425BAA4-39C7-46F6-8E56-1D8D62623AED}"/>
              </a:ext>
            </a:extLst>
          </p:cNvPr>
          <p:cNvSpPr/>
          <p:nvPr userDrawn="1"/>
        </p:nvSpPr>
        <p:spPr>
          <a:xfrm rot="1249398">
            <a:off x="7175956" y="3483221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FE1C80F-AFEB-4B04-B869-BABD4A8AA488}"/>
              </a:ext>
            </a:extLst>
          </p:cNvPr>
          <p:cNvSpPr/>
          <p:nvPr userDrawn="1"/>
        </p:nvSpPr>
        <p:spPr>
          <a:xfrm rot="20695521">
            <a:off x="3997850" y="3483221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58C3CAB-201C-4C48-AA4E-D362E72A73F9}"/>
              </a:ext>
            </a:extLst>
          </p:cNvPr>
          <p:cNvSpPr/>
          <p:nvPr userDrawn="1"/>
        </p:nvSpPr>
        <p:spPr>
          <a:xfrm rot="20695521">
            <a:off x="5625960" y="4553798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="" xmlns:a16="http://schemas.microsoft.com/office/drawing/2014/main" id="{3A3FFFC5-AFDF-4915-9400-5532D4D60B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9160" y="1784149"/>
            <a:ext cx="3424640" cy="78490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="" xmlns:a16="http://schemas.microsoft.com/office/drawing/2014/main" id="{AC2474C6-B545-40DC-9771-0FF6131ED1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4441" y="3650815"/>
            <a:ext cx="2869359" cy="78490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7693A2B-069D-4059-A510-494D00EA06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793782"/>
            <a:ext cx="3408067" cy="784905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="" xmlns:a16="http://schemas.microsoft.com/office/drawing/2014/main" id="{3735654B-374A-4822-9846-D0D369FF40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200" y="3638785"/>
            <a:ext cx="3050200" cy="784905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1AB63BD7-71B2-46AE-A32C-45950504F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58101" y="5736245"/>
            <a:ext cx="4332164" cy="78490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76EDD7DF-AF8E-476D-B67E-978DCE69A5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99091" y="1930170"/>
            <a:ext cx="512127" cy="5121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0F8ADAE0-EB46-428A-B85D-47220AE7138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44331" y="3708306"/>
            <a:ext cx="512127" cy="5121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2F3C7416-2BDF-44D8-A188-FA3146831F5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41189" y="4834565"/>
            <a:ext cx="512127" cy="5121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2BA49D85-5E90-483D-BFFE-D197644544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57291" y="3787203"/>
            <a:ext cx="512127" cy="5121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1688FEB7-9554-442C-BE5C-9394EAC819D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15018" y="1913877"/>
            <a:ext cx="512127" cy="5121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10927-F797-475F-BAC1-C5DCFB63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17" y="1092469"/>
            <a:ext cx="3693847" cy="993676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10441A6B-49AA-41D2-84A0-31DBAF9647A0}"/>
              </a:ext>
            </a:extLst>
          </p:cNvPr>
          <p:cNvSpPr/>
          <p:nvPr userDrawn="1"/>
        </p:nvSpPr>
        <p:spPr>
          <a:xfrm>
            <a:off x="4571999" y="1003435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807CC5EC-5215-4992-8568-E2DDE0A964A8}"/>
              </a:ext>
            </a:extLst>
          </p:cNvPr>
          <p:cNvSpPr/>
          <p:nvPr userDrawn="1"/>
        </p:nvSpPr>
        <p:spPr>
          <a:xfrm>
            <a:off x="8053137" y="1003435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249812B3-DE9C-4D41-B510-1A91C64B5DE7}"/>
              </a:ext>
            </a:extLst>
          </p:cNvPr>
          <p:cNvSpPr/>
          <p:nvPr userDrawn="1"/>
        </p:nvSpPr>
        <p:spPr>
          <a:xfrm>
            <a:off x="4571998" y="3764668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F6CBEB2C-F7CB-4225-8A77-B90137086DC5}"/>
              </a:ext>
            </a:extLst>
          </p:cNvPr>
          <p:cNvSpPr/>
          <p:nvPr userDrawn="1"/>
        </p:nvSpPr>
        <p:spPr>
          <a:xfrm>
            <a:off x="8029075" y="3725781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BFC1D12-A02F-4370-9207-3ED7C5299945}"/>
              </a:ext>
            </a:extLst>
          </p:cNvPr>
          <p:cNvSpPr/>
          <p:nvPr userDrawn="1"/>
        </p:nvSpPr>
        <p:spPr>
          <a:xfrm>
            <a:off x="4788418" y="280416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06CC3F-AE32-4D7D-8157-AE923BD4018F}"/>
              </a:ext>
            </a:extLst>
          </p:cNvPr>
          <p:cNvSpPr/>
          <p:nvPr userDrawn="1"/>
        </p:nvSpPr>
        <p:spPr>
          <a:xfrm>
            <a:off x="8309660" y="275080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7132D2C-ACD7-498A-9BA9-7FF7E88B8DB8}"/>
              </a:ext>
            </a:extLst>
          </p:cNvPr>
          <p:cNvSpPr/>
          <p:nvPr userDrawn="1"/>
        </p:nvSpPr>
        <p:spPr>
          <a:xfrm>
            <a:off x="4788417" y="550283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CB8CF0D-A5C4-4721-9A17-ADCE1FB7B901}"/>
              </a:ext>
            </a:extLst>
          </p:cNvPr>
          <p:cNvSpPr/>
          <p:nvPr userDrawn="1"/>
        </p:nvSpPr>
        <p:spPr>
          <a:xfrm>
            <a:off x="8309659" y="53853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00BE44B3-B134-47F5-A373-F8621FC75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138" y="2086144"/>
            <a:ext cx="3655726" cy="319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831070D0-7D5E-4178-8808-DEC575A88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8417" y="1160122"/>
            <a:ext cx="2799499" cy="12667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6473A36D-438D-4236-842E-7D56143E08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0204" y="1151316"/>
            <a:ext cx="2799499" cy="12667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="" xmlns:a16="http://schemas.microsoft.com/office/drawing/2014/main" id="{56D44371-EFBC-47AB-B784-D5AAD50CE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8416" y="3925916"/>
            <a:ext cx="2799499" cy="118699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="" xmlns:a16="http://schemas.microsoft.com/office/drawing/2014/main" id="{4AE75E4B-6548-42C9-B4B2-5B3A60F39E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70202" y="3925916"/>
            <a:ext cx="2799499" cy="118699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C1996DB7-62E8-4379-A233-A629BD7C90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140" y="3017883"/>
            <a:ext cx="552954" cy="4869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="" xmlns:a16="http://schemas.microsoft.com/office/drawing/2014/main" id="{2FA1665E-4BD0-43A5-A33C-3749BD06B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0382" y="3009059"/>
            <a:ext cx="552954" cy="4869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25DB671A-A82B-414F-B1B7-C9139140AC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9140" y="5719166"/>
            <a:ext cx="552954" cy="4869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="" xmlns:a16="http://schemas.microsoft.com/office/drawing/2014/main" id="{77D005B5-5C76-4D16-BD4B-370031BA5A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0382" y="5638956"/>
            <a:ext cx="552954" cy="4869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B9889C5A-4412-419D-8328-23EFB5560F02}"/>
              </a:ext>
            </a:extLst>
          </p:cNvPr>
          <p:cNvSpPr/>
          <p:nvPr userDrawn="1"/>
        </p:nvSpPr>
        <p:spPr>
          <a:xfrm flipH="1" flipV="1">
            <a:off x="8393594" y="4591050"/>
            <a:ext cx="3794855" cy="226695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1A4DB-6FC4-43D7-B072-DC07198D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01"/>
            <a:ext cx="10515600" cy="90988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C0C13661-B236-49AD-AFBE-3278F4FCC2E2}"/>
              </a:ext>
            </a:extLst>
          </p:cNvPr>
          <p:cNvSpPr/>
          <p:nvPr userDrawn="1"/>
        </p:nvSpPr>
        <p:spPr>
          <a:xfrm>
            <a:off x="1155031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573C29BC-0D15-4F30-8BB9-4C7A7CC91833}"/>
              </a:ext>
            </a:extLst>
          </p:cNvPr>
          <p:cNvSpPr/>
          <p:nvPr userDrawn="1"/>
        </p:nvSpPr>
        <p:spPr>
          <a:xfrm>
            <a:off x="4636169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04707350-74A2-44F1-8183-B7893A5DD772}"/>
              </a:ext>
            </a:extLst>
          </p:cNvPr>
          <p:cNvSpPr/>
          <p:nvPr userDrawn="1"/>
        </p:nvSpPr>
        <p:spPr>
          <a:xfrm>
            <a:off x="8117307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40A95CA-EA29-4315-8E65-92F74962083C}"/>
              </a:ext>
            </a:extLst>
          </p:cNvPr>
          <p:cNvSpPr/>
          <p:nvPr userDrawn="1"/>
        </p:nvSpPr>
        <p:spPr>
          <a:xfrm>
            <a:off x="1299410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3F5AB77-3981-411D-B0BC-8ED387442AAC}"/>
              </a:ext>
            </a:extLst>
          </p:cNvPr>
          <p:cNvSpPr/>
          <p:nvPr userDrawn="1"/>
        </p:nvSpPr>
        <p:spPr>
          <a:xfrm>
            <a:off x="4804610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13091EA-E00A-49F2-AC22-6084B58C5548}"/>
              </a:ext>
            </a:extLst>
          </p:cNvPr>
          <p:cNvSpPr/>
          <p:nvPr userDrawn="1"/>
        </p:nvSpPr>
        <p:spPr>
          <a:xfrm>
            <a:off x="8301788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="" xmlns:a16="http://schemas.microsoft.com/office/drawing/2014/main" id="{77175FF1-C1E6-4F9B-9709-F03048F95F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9596" y="2551600"/>
            <a:ext cx="2799499" cy="136357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="" xmlns:a16="http://schemas.microsoft.com/office/drawing/2014/main" id="{D37A49F8-9BFC-4274-A754-FBA4045C1D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0734" y="2543578"/>
            <a:ext cx="2799499" cy="136357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="" xmlns:a16="http://schemas.microsoft.com/office/drawing/2014/main" id="{96F0BF83-608A-4220-BEE8-E1B6009CE9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61872" y="2551599"/>
            <a:ext cx="2799499" cy="136357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8B1C64C-185B-4D23-922A-EC322F5463EA}"/>
              </a:ext>
            </a:extLst>
          </p:cNvPr>
          <p:cNvSpPr/>
          <p:nvPr userDrawn="1"/>
        </p:nvSpPr>
        <p:spPr>
          <a:xfrm flipH="1" flipV="1">
            <a:off x="8393594" y="4591050"/>
            <a:ext cx="3794855" cy="226695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E390CAD7-4DE6-4D74-9BEC-62015D11EC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54056" y="5259991"/>
            <a:ext cx="605108" cy="6051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33695852-7F72-4DCA-B228-19C98CCB3D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59256" y="5259991"/>
            <a:ext cx="605108" cy="6051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3FEA5B98-737E-4C0C-9BA3-D2DBC63BFD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456434" y="5259991"/>
            <a:ext cx="605108" cy="6051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327AF-EB89-40CB-93D0-F667AE3F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854"/>
            <a:ext cx="10515600" cy="825518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4FDE991-3938-436E-A4D5-92E3BF82B5A0}"/>
              </a:ext>
            </a:extLst>
          </p:cNvPr>
          <p:cNvSpPr/>
          <p:nvPr userDrawn="1"/>
        </p:nvSpPr>
        <p:spPr>
          <a:xfrm>
            <a:off x="4106779" y="1988771"/>
            <a:ext cx="3978442" cy="3978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7DE04426-C2D5-45AB-87BC-2B754B5FED3A}"/>
              </a:ext>
            </a:extLst>
          </p:cNvPr>
          <p:cNvSpPr/>
          <p:nvPr userDrawn="1"/>
        </p:nvSpPr>
        <p:spPr>
          <a:xfrm rot="18660827" flipV="1">
            <a:off x="3576395" y="1899479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8B274A38-599A-4C0A-B634-470B7210A40D}"/>
              </a:ext>
            </a:extLst>
          </p:cNvPr>
          <p:cNvSpPr/>
          <p:nvPr userDrawn="1"/>
        </p:nvSpPr>
        <p:spPr>
          <a:xfrm rot="2939173" flipH="1" flipV="1">
            <a:off x="6705136" y="1866004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D836C704-208B-4A8B-8732-AF005D6293BA}"/>
              </a:ext>
            </a:extLst>
          </p:cNvPr>
          <p:cNvSpPr/>
          <p:nvPr userDrawn="1"/>
        </p:nvSpPr>
        <p:spPr>
          <a:xfrm rot="2939173">
            <a:off x="3616501" y="4281731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4BD3F2A7-8705-4B65-A42E-DD414C6F7588}"/>
              </a:ext>
            </a:extLst>
          </p:cNvPr>
          <p:cNvSpPr/>
          <p:nvPr userDrawn="1"/>
        </p:nvSpPr>
        <p:spPr>
          <a:xfrm rot="18660827" flipH="1">
            <a:off x="6691232" y="4281732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="" xmlns:a16="http://schemas.microsoft.com/office/drawing/2014/main" id="{A1C744F0-0171-400A-84BE-342E5F642F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7993" y="2223426"/>
            <a:ext cx="2495807" cy="130538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CD32AB7E-5E99-4BC1-BDD8-E098ABF8A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0955" y="5053647"/>
            <a:ext cx="2495807" cy="121926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300F114D-FAA2-4EEC-8945-32DC204F63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5238" y="2296857"/>
            <a:ext cx="2495807" cy="123195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="" xmlns:a16="http://schemas.microsoft.com/office/drawing/2014/main" id="{40522866-AE67-4271-B78E-FDE6B63D75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5238" y="5040956"/>
            <a:ext cx="2495807" cy="123195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="" xmlns:a16="http://schemas.microsoft.com/office/drawing/2014/main" id="{D8AC062D-30B1-4F32-82BC-6E667B12D8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9317" y="2917406"/>
            <a:ext cx="1962026" cy="22809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800">
                <a:solidFill>
                  <a:schemeClr val="accent1">
                    <a:lumMod val="5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2168D0D4-92EA-4163-A440-8A3F8D3FC02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05999" y="2209633"/>
            <a:ext cx="622687" cy="622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5A1607C1-7862-499A-BA0B-BC8195F25A7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8047" y="2223426"/>
            <a:ext cx="622687" cy="622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2627704C-14B8-4654-ABEC-A907768E57C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83147" y="4876943"/>
            <a:ext cx="622687" cy="622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73D51732-C1DA-4B68-8159-A0533E162E5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005998" y="4910417"/>
            <a:ext cx="622687" cy="6226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</p:bldLst>
  </p:timing>
  <p:extLst>
    <p:ext uri="{DCECCB84-F9BA-43D5-87BE-67443E8EF086}">
      <p15:sldGuideLst xmlns="" xmlns:p15="http://schemas.microsoft.com/office/powerpoint/2012/main">
        <p15:guide id="1" orient="horz" pos="2112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EA1B5CAE-3DCC-493B-9F53-87553BD36A1F}"/>
              </a:ext>
            </a:extLst>
          </p:cNvPr>
          <p:cNvSpPr/>
          <p:nvPr userDrawn="1"/>
        </p:nvSpPr>
        <p:spPr>
          <a:xfrm rot="5400000">
            <a:off x="772664" y="269197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D40790FB-E73E-4F10-B5EA-59ED74F55720}"/>
              </a:ext>
            </a:extLst>
          </p:cNvPr>
          <p:cNvSpPr/>
          <p:nvPr userDrawn="1"/>
        </p:nvSpPr>
        <p:spPr>
          <a:xfrm rot="5400000">
            <a:off x="3593081" y="269197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3C8F3834-25EB-48B1-A87F-9065DF631943}"/>
              </a:ext>
            </a:extLst>
          </p:cNvPr>
          <p:cNvSpPr/>
          <p:nvPr userDrawn="1"/>
        </p:nvSpPr>
        <p:spPr>
          <a:xfrm rot="5400000">
            <a:off x="6413498" y="269197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229F3CF3-04E7-49FE-B2C9-334D38BC84E6}"/>
              </a:ext>
            </a:extLst>
          </p:cNvPr>
          <p:cNvSpPr/>
          <p:nvPr userDrawn="1"/>
        </p:nvSpPr>
        <p:spPr>
          <a:xfrm rot="5400000">
            <a:off x="9233915" y="269197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6AB3F037-243A-4237-B5AC-9EB438E00721}"/>
              </a:ext>
            </a:extLst>
          </p:cNvPr>
          <p:cNvSpPr/>
          <p:nvPr userDrawn="1"/>
        </p:nvSpPr>
        <p:spPr>
          <a:xfrm>
            <a:off x="2986824" y="3490940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4E9D87C6-6492-4651-ABBB-94E8797C99EB}"/>
              </a:ext>
            </a:extLst>
          </p:cNvPr>
          <p:cNvSpPr/>
          <p:nvPr userDrawn="1"/>
        </p:nvSpPr>
        <p:spPr>
          <a:xfrm>
            <a:off x="5807241" y="3490940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0E23FA3A-5EA2-4813-8BEF-EAB44CDD3587}"/>
              </a:ext>
            </a:extLst>
          </p:cNvPr>
          <p:cNvSpPr/>
          <p:nvPr userDrawn="1"/>
        </p:nvSpPr>
        <p:spPr>
          <a:xfrm>
            <a:off x="8627658" y="3490940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FDC360F2-7DC8-4420-A93E-2BED66FA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70" y="478965"/>
            <a:ext cx="11131057" cy="1002723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42F4E8F3-769F-48E9-B040-F78F4C2AF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471" y="1860222"/>
            <a:ext cx="2669806" cy="68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473C7BF3-65A9-4128-879A-51F988E61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0888" y="1860222"/>
            <a:ext cx="2669806" cy="68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20F61BAA-2979-4D31-AC11-46EEC1723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1305" y="1860222"/>
            <a:ext cx="2669806" cy="68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C0E4E091-148C-4BC3-98F8-4D10D908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1722" y="1860222"/>
            <a:ext cx="2669806" cy="681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E97E56DA-7D06-4E4F-B43E-8EBB245CB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471" y="4816834"/>
            <a:ext cx="2669806" cy="130462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="" xmlns:a16="http://schemas.microsoft.com/office/drawing/2014/main" id="{1825A21E-D3F8-4CD9-911E-F58C07DEF5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0888" y="4816834"/>
            <a:ext cx="2669806" cy="130462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A33B5DC1-4074-4CC8-A610-DBFA7FF96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0152" y="4816834"/>
            <a:ext cx="2669806" cy="130462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6BB126E0-CD46-4845-B971-BB8ACDCF6E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1722" y="4816834"/>
            <a:ext cx="2669806" cy="130462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304D21C6-80E2-4071-9866-61C1405D5B1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53247" y="3121843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E509AD1-0738-4BAA-9F3F-4765281993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73664" y="3068966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0A6DB356-6B8F-4B12-8710-4DCCB072FB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94081" y="3068965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1A2896F3-2CA0-478E-9694-E3102640EC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14498" y="3068964"/>
            <a:ext cx="1024253" cy="1024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/>
      <p:bldP spid="27" grpId="0"/>
      <p:bldP spid="2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B354DA-B0CC-49C8-BEDF-522CB49F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2699615"/>
            <a:ext cx="3429000" cy="744204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="" xmlns:a16="http://schemas.microsoft.com/office/drawing/2014/main" id="{4242BDA9-7BAA-4C55-B092-491D62D4F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6603" y="3443819"/>
            <a:ext cx="3429000" cy="138832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D3F85727-F1F4-49C1-A8B1-B47DA2DF18E4}"/>
              </a:ext>
            </a:extLst>
          </p:cNvPr>
          <p:cNvSpPr/>
          <p:nvPr userDrawn="1"/>
        </p:nvSpPr>
        <p:spPr>
          <a:xfrm rot="5400000">
            <a:off x="6630107" y="1243522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BE6EE9E6-C8B3-46C4-830C-62DF41D479C7}"/>
              </a:ext>
            </a:extLst>
          </p:cNvPr>
          <p:cNvSpPr/>
          <p:nvPr userDrawn="1"/>
        </p:nvSpPr>
        <p:spPr>
          <a:xfrm rot="5400000">
            <a:off x="6630107" y="2869985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22E36163-635D-423A-9957-265709925016}"/>
              </a:ext>
            </a:extLst>
          </p:cNvPr>
          <p:cNvSpPr/>
          <p:nvPr userDrawn="1"/>
        </p:nvSpPr>
        <p:spPr>
          <a:xfrm rot="5400000">
            <a:off x="6630107" y="4519063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="" xmlns:a16="http://schemas.microsoft.com/office/drawing/2014/main" id="{30F64845-C3DC-48CE-8B26-020FD06490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62416" y="1226775"/>
            <a:ext cx="3758396" cy="121982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="" xmlns:a16="http://schemas.microsoft.com/office/drawing/2014/main" id="{3CC89A4E-334C-4F02-94EF-235832C465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62416" y="2817052"/>
            <a:ext cx="3758396" cy="121982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CF94B51F-B9D5-4D4F-A6C6-B0A7F09108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62416" y="4446434"/>
            <a:ext cx="3758396" cy="121982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40A1162-CDB1-43A8-A22F-28FAA06C0D49}"/>
              </a:ext>
            </a:extLst>
          </p:cNvPr>
          <p:cNvSpPr/>
          <p:nvPr userDrawn="1"/>
        </p:nvSpPr>
        <p:spPr>
          <a:xfrm flipH="1" flipV="1">
            <a:off x="9315449" y="5141742"/>
            <a:ext cx="2873001" cy="1716258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53B7A7EA-4EC7-427E-AC53-A62042B8F6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0449" y="2699615"/>
            <a:ext cx="2132533" cy="2132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03436532-64B5-468A-8878-E60CC0C6F2F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16771" y="1429762"/>
            <a:ext cx="718868" cy="7188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5FB97FF8-4F7B-4945-9D62-74F66952BE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921442" y="3067531"/>
            <a:ext cx="718868" cy="7188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042258F5-7210-4EF2-9775-ABC8A0DAAE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26113" y="4705300"/>
            <a:ext cx="718868" cy="7188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9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/>
      <p:bldP spid="13" grpId="0" build="p"/>
      <p:bldP spid="15" grpId="0"/>
      <p:bldP spid="16" grpId="0"/>
      <p:bldP spid="17" grpId="0"/>
      <p:bldP spid="18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F2174008-043B-4E68-BDB3-E54360A69A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8967" y="-1"/>
            <a:ext cx="5246002" cy="6858000"/>
          </a:xfrm>
          <a:custGeom>
            <a:avLst/>
            <a:gdLst>
              <a:gd name="connsiteX0" fmla="*/ 0 w 5246002"/>
              <a:gd name="connsiteY0" fmla="*/ 0 h 6858000"/>
              <a:gd name="connsiteX1" fmla="*/ 274161 w 5246002"/>
              <a:gd name="connsiteY1" fmla="*/ 0 h 6858000"/>
              <a:gd name="connsiteX2" fmla="*/ 274161 w 5246002"/>
              <a:gd name="connsiteY2" fmla="*/ 368968 h 6858000"/>
              <a:gd name="connsiteX3" fmla="*/ 715319 w 5246002"/>
              <a:gd name="connsiteY3" fmla="*/ 810126 h 6858000"/>
              <a:gd name="connsiteX4" fmla="*/ 1156477 w 5246002"/>
              <a:gd name="connsiteY4" fmla="*/ 368968 h 6858000"/>
              <a:gd name="connsiteX5" fmla="*/ 1156477 w 5246002"/>
              <a:gd name="connsiteY5" fmla="*/ 0 h 6858000"/>
              <a:gd name="connsiteX6" fmla="*/ 5246002 w 5246002"/>
              <a:gd name="connsiteY6" fmla="*/ 0 h 6858000"/>
              <a:gd name="connsiteX7" fmla="*/ 5246002 w 5246002"/>
              <a:gd name="connsiteY7" fmla="*/ 6858000 h 6858000"/>
              <a:gd name="connsiteX8" fmla="*/ 4964735 w 5246002"/>
              <a:gd name="connsiteY8" fmla="*/ 6858000 h 6858000"/>
              <a:gd name="connsiteX9" fmla="*/ 4964735 w 5246002"/>
              <a:gd name="connsiteY9" fmla="*/ 6489031 h 6858000"/>
              <a:gd name="connsiteX10" fmla="*/ 4523577 w 5246002"/>
              <a:gd name="connsiteY10" fmla="*/ 6047873 h 6858000"/>
              <a:gd name="connsiteX11" fmla="*/ 4082419 w 5246002"/>
              <a:gd name="connsiteY11" fmla="*/ 6489031 h 6858000"/>
              <a:gd name="connsiteX12" fmla="*/ 4082419 w 5246002"/>
              <a:gd name="connsiteY12" fmla="*/ 6858000 h 6858000"/>
              <a:gd name="connsiteX13" fmla="*/ 913919 w 5246002"/>
              <a:gd name="connsiteY13" fmla="*/ 6858000 h 6858000"/>
              <a:gd name="connsiteX14" fmla="*/ 913920 w 5246002"/>
              <a:gd name="connsiteY14" fmla="*/ 1301796 h 6858000"/>
              <a:gd name="connsiteX15" fmla="*/ 697351 w 5246002"/>
              <a:gd name="connsiteY15" fmla="*/ 1085227 h 6858000"/>
              <a:gd name="connsiteX16" fmla="*/ 480782 w 5246002"/>
              <a:gd name="connsiteY16" fmla="*/ 1301796 h 6858000"/>
              <a:gd name="connsiteX17" fmla="*/ 480782 w 5246002"/>
              <a:gd name="connsiteY17" fmla="*/ 6858000 h 6858000"/>
              <a:gd name="connsiteX18" fmla="*/ 0 w 524600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46002" h="6858000">
                <a:moveTo>
                  <a:pt x="0" y="0"/>
                </a:moveTo>
                <a:lnTo>
                  <a:pt x="274161" y="0"/>
                </a:lnTo>
                <a:lnTo>
                  <a:pt x="274161" y="368968"/>
                </a:lnTo>
                <a:cubicBezTo>
                  <a:pt x="274161" y="612613"/>
                  <a:pt x="471674" y="810126"/>
                  <a:pt x="715319" y="810126"/>
                </a:cubicBezTo>
                <a:cubicBezTo>
                  <a:pt x="958964" y="810126"/>
                  <a:pt x="1156477" y="612613"/>
                  <a:pt x="1156477" y="368968"/>
                </a:cubicBezTo>
                <a:lnTo>
                  <a:pt x="1156477" y="0"/>
                </a:lnTo>
                <a:lnTo>
                  <a:pt x="5246002" y="0"/>
                </a:lnTo>
                <a:lnTo>
                  <a:pt x="5246002" y="6858000"/>
                </a:lnTo>
                <a:lnTo>
                  <a:pt x="4964735" y="6858000"/>
                </a:lnTo>
                <a:lnTo>
                  <a:pt x="4964735" y="6489031"/>
                </a:lnTo>
                <a:cubicBezTo>
                  <a:pt x="4964735" y="6245386"/>
                  <a:pt x="4767222" y="6047873"/>
                  <a:pt x="4523577" y="6047873"/>
                </a:cubicBezTo>
                <a:cubicBezTo>
                  <a:pt x="4279932" y="6047873"/>
                  <a:pt x="4082419" y="6245386"/>
                  <a:pt x="4082419" y="6489031"/>
                </a:cubicBezTo>
                <a:lnTo>
                  <a:pt x="4082419" y="6858000"/>
                </a:lnTo>
                <a:lnTo>
                  <a:pt x="913919" y="6858000"/>
                </a:lnTo>
                <a:lnTo>
                  <a:pt x="913920" y="1301796"/>
                </a:lnTo>
                <a:cubicBezTo>
                  <a:pt x="913920" y="1182188"/>
                  <a:pt x="816959" y="1085227"/>
                  <a:pt x="697351" y="1085227"/>
                </a:cubicBezTo>
                <a:cubicBezTo>
                  <a:pt x="577743" y="1085227"/>
                  <a:pt x="480782" y="1182188"/>
                  <a:pt x="480782" y="1301796"/>
                </a:cubicBezTo>
                <a:lnTo>
                  <a:pt x="480782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889F2-3FA4-48C3-9D9C-9C26D63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979" y="572717"/>
            <a:ext cx="5851358" cy="79204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="" xmlns:a16="http://schemas.microsoft.com/office/drawing/2014/main" id="{7F638529-E43F-4197-80B2-9E13B901F6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2979" y="1364758"/>
            <a:ext cx="5851358" cy="79204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A9095246-94F8-4CE3-B726-E71B494473F2}"/>
              </a:ext>
            </a:extLst>
          </p:cNvPr>
          <p:cNvSpPr/>
          <p:nvPr userDrawn="1"/>
        </p:nvSpPr>
        <p:spPr>
          <a:xfrm rot="5400000">
            <a:off x="5820684" y="2396897"/>
            <a:ext cx="1026294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C8E2E9F6-39DC-4A12-8E3E-E2B60D0D0B99}"/>
              </a:ext>
            </a:extLst>
          </p:cNvPr>
          <p:cNvSpPr/>
          <p:nvPr userDrawn="1"/>
        </p:nvSpPr>
        <p:spPr>
          <a:xfrm rot="5400000">
            <a:off x="5817300" y="3772493"/>
            <a:ext cx="1026294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="" xmlns:a16="http://schemas.microsoft.com/office/drawing/2014/main" id="{8EBBE555-75A3-4170-8E74-51586ED522CC}"/>
              </a:ext>
            </a:extLst>
          </p:cNvPr>
          <p:cNvSpPr/>
          <p:nvPr userDrawn="1"/>
        </p:nvSpPr>
        <p:spPr>
          <a:xfrm rot="5400000">
            <a:off x="5799419" y="5184665"/>
            <a:ext cx="1026294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946A5D25-D3E0-42F5-9CB9-1D87B657CB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72759" y="2326119"/>
            <a:ext cx="3922767" cy="10262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29967C81-0805-494F-9592-27569FF0D4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72759" y="3701714"/>
            <a:ext cx="3922767" cy="10262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="" xmlns:a16="http://schemas.microsoft.com/office/drawing/2014/main" id="{F0D22CB6-8A5C-42AE-890A-A221AB718D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72759" y="5130373"/>
            <a:ext cx="3922767" cy="10098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C166338A-1DB4-4706-88B9-7A0BEDB2F3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34726" y="2541309"/>
            <a:ext cx="591442" cy="591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B53A389C-74EF-43C0-9754-DED85B5A260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34726" y="3919140"/>
            <a:ext cx="591442" cy="591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4F97C8D-0C1B-40A6-A2F6-9735A9D363A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34726" y="5339555"/>
            <a:ext cx="591442" cy="5914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animBg="1"/>
      <p:bldP spid="23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14" grpId="0"/>
      <p:bldP spid="15" grpId="0"/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0EA36-13DF-479D-B685-89C42012AFD9}"/>
              </a:ext>
            </a:extLst>
          </p:cNvPr>
          <p:cNvSpPr/>
          <p:nvPr userDrawn="1"/>
        </p:nvSpPr>
        <p:spPr>
          <a:xfrm>
            <a:off x="3176337" y="6372421"/>
            <a:ext cx="9015663" cy="506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1F50A7F-9B24-47B1-9338-96699470B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86982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0B0A7-6340-41DE-AF1E-92ACCFEA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56" y="486982"/>
            <a:ext cx="4844718" cy="9728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981FC847-8BF3-48CF-AFDA-8586CA11FF2C}"/>
              </a:ext>
            </a:extLst>
          </p:cNvPr>
          <p:cNvSpPr/>
          <p:nvPr userDrawn="1"/>
        </p:nvSpPr>
        <p:spPr>
          <a:xfrm rot="10800000">
            <a:off x="1524000" y="1459831"/>
            <a:ext cx="3625516" cy="493800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="" xmlns:a16="http://schemas.microsoft.com/office/drawing/2014/main" id="{1687AAE3-A503-483C-BA2E-22D012FA7BAB}"/>
              </a:ext>
            </a:extLst>
          </p:cNvPr>
          <p:cNvSpPr/>
          <p:nvPr userDrawn="1"/>
        </p:nvSpPr>
        <p:spPr>
          <a:xfrm rot="10800000">
            <a:off x="577515" y="1812545"/>
            <a:ext cx="5518485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="" xmlns:a16="http://schemas.microsoft.com/office/drawing/2014/main" id="{C269EE46-7FE9-410E-9106-997A44795BBB}"/>
              </a:ext>
            </a:extLst>
          </p:cNvPr>
          <p:cNvSpPr/>
          <p:nvPr userDrawn="1"/>
        </p:nvSpPr>
        <p:spPr>
          <a:xfrm rot="10800000">
            <a:off x="850232" y="2632635"/>
            <a:ext cx="4957010" cy="718997"/>
          </a:xfrm>
          <a:prstGeom prst="trapezoid">
            <a:avLst>
              <a:gd name="adj" fmla="val 30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="" xmlns:a16="http://schemas.microsoft.com/office/drawing/2014/main" id="{8356B42D-D096-4849-872C-E394FE8C70CE}"/>
              </a:ext>
            </a:extLst>
          </p:cNvPr>
          <p:cNvSpPr/>
          <p:nvPr userDrawn="1"/>
        </p:nvSpPr>
        <p:spPr>
          <a:xfrm rot="10800000">
            <a:off x="1122949" y="3452725"/>
            <a:ext cx="4395537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="" xmlns:a16="http://schemas.microsoft.com/office/drawing/2014/main" id="{4DF19BA7-CA2D-4601-9CBD-7DC7D789FB94}"/>
              </a:ext>
            </a:extLst>
          </p:cNvPr>
          <p:cNvSpPr/>
          <p:nvPr userDrawn="1"/>
        </p:nvSpPr>
        <p:spPr>
          <a:xfrm rot="10800000">
            <a:off x="1395666" y="4272815"/>
            <a:ext cx="3866146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="" xmlns:a16="http://schemas.microsoft.com/office/drawing/2014/main" id="{26428BF9-A3A1-4D22-A14F-F373D51C5D44}"/>
              </a:ext>
            </a:extLst>
          </p:cNvPr>
          <p:cNvSpPr/>
          <p:nvPr userDrawn="1"/>
        </p:nvSpPr>
        <p:spPr>
          <a:xfrm rot="10800000">
            <a:off x="1692440" y="5092904"/>
            <a:ext cx="3280614" cy="718997"/>
          </a:xfrm>
          <a:prstGeom prst="trapezoid">
            <a:avLst>
              <a:gd name="adj" fmla="val 30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="" xmlns:a16="http://schemas.microsoft.com/office/drawing/2014/main" id="{D6655C4D-3F26-4A74-A0EC-D7AA7ED0450B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689555" y="1812545"/>
            <a:ext cx="4844717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778E5801-7A2E-4A40-B9B1-EF44EC51662E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6689555" y="2639235"/>
            <a:ext cx="4844717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="" xmlns:a16="http://schemas.microsoft.com/office/drawing/2014/main" id="{9C29A836-89EF-4CDF-BC7D-71C8EE14E0B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6689555" y="3465925"/>
            <a:ext cx="4844717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B2337-2484-4DC9-9265-E2C80C5DEA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9555" y="4292615"/>
            <a:ext cx="4844717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="" xmlns:a16="http://schemas.microsoft.com/office/drawing/2014/main" id="{92BC2FFB-CBDA-48D1-8347-12AA1E0555A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9555" y="5119306"/>
            <a:ext cx="4844717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97F0FBD-F7B7-4BC3-ACB0-58478C3FFDCD}"/>
              </a:ext>
            </a:extLst>
          </p:cNvPr>
          <p:cNvSpPr/>
          <p:nvPr userDrawn="1"/>
        </p:nvSpPr>
        <p:spPr>
          <a:xfrm>
            <a:off x="9432758" y="818147"/>
            <a:ext cx="2759241" cy="352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ED04B113-91E6-4D22-940B-104D9CA444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29198" y="1868495"/>
            <a:ext cx="607098" cy="6070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A6706778-1EB7-4E8E-B672-992CE46F090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29198" y="2702394"/>
            <a:ext cx="607098" cy="6070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B473F700-BA6D-46C6-A692-008E228C131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029198" y="3508157"/>
            <a:ext cx="607098" cy="6070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1A4384B5-75B4-428E-ACC9-762238E76C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29198" y="4314697"/>
            <a:ext cx="607098" cy="6070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28439FB4-74BD-4E9E-BF48-0E50F56E344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029198" y="5134786"/>
            <a:ext cx="607098" cy="6070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/>
      <p:bldP spid="24" grpId="0"/>
      <p:bldP spid="25" grpId="0"/>
      <p:bldP spid="2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BB807-8AA3-4F7C-8555-C955E2E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27" y="864640"/>
            <a:ext cx="10515600" cy="996294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DBAE43E-EE2C-4EF8-9D4F-6758567AB036}"/>
              </a:ext>
            </a:extLst>
          </p:cNvPr>
          <p:cNvSpPr/>
          <p:nvPr userDrawn="1"/>
        </p:nvSpPr>
        <p:spPr>
          <a:xfrm>
            <a:off x="6139027" y="2279815"/>
            <a:ext cx="1863060" cy="1863060"/>
          </a:xfrm>
          <a:custGeom>
            <a:avLst/>
            <a:gdLst>
              <a:gd name="connsiteX0" fmla="*/ 0 w 1863060"/>
              <a:gd name="connsiteY0" fmla="*/ 0 h 1863060"/>
              <a:gd name="connsiteX1" fmla="*/ 112295 w 1863060"/>
              <a:gd name="connsiteY1" fmla="*/ 5671 h 1863060"/>
              <a:gd name="connsiteX2" fmla="*/ 112295 w 1863060"/>
              <a:gd name="connsiteY2" fmla="*/ 5672 h 1863060"/>
              <a:gd name="connsiteX3" fmla="*/ 190487 w 1863060"/>
              <a:gd name="connsiteY3" fmla="*/ 9620 h 1863060"/>
              <a:gd name="connsiteX4" fmla="*/ 1779301 w 1863060"/>
              <a:gd name="connsiteY4" fmla="*/ 1309044 h 1863060"/>
              <a:gd name="connsiteX5" fmla="*/ 1821725 w 1863060"/>
              <a:gd name="connsiteY5" fmla="*/ 1474037 h 1863060"/>
              <a:gd name="connsiteX6" fmla="*/ 1821725 w 1863060"/>
              <a:gd name="connsiteY6" fmla="*/ 1474037 h 1863060"/>
              <a:gd name="connsiteX7" fmla="*/ 1825209 w 1863060"/>
              <a:gd name="connsiteY7" fmla="*/ 1487588 h 1863060"/>
              <a:gd name="connsiteX8" fmla="*/ 1863060 w 1863060"/>
              <a:gd name="connsiteY8" fmla="*/ 1863060 h 1863060"/>
              <a:gd name="connsiteX9" fmla="*/ 319049 w 1863060"/>
              <a:gd name="connsiteY9" fmla="*/ 1863060 h 1863060"/>
              <a:gd name="connsiteX10" fmla="*/ 312636 w 1863060"/>
              <a:gd name="connsiteY10" fmla="*/ 1799450 h 1863060"/>
              <a:gd name="connsiteX11" fmla="*/ 30138 w 1863060"/>
              <a:gd name="connsiteY11" fmla="*/ 1516952 h 1863060"/>
              <a:gd name="connsiteX12" fmla="*/ 0 w 1863060"/>
              <a:gd name="connsiteY12" fmla="*/ 1513914 h 186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060" h="1863060">
                <a:moveTo>
                  <a:pt x="0" y="0"/>
                </a:moveTo>
                <a:lnTo>
                  <a:pt x="112295" y="5671"/>
                </a:lnTo>
                <a:lnTo>
                  <a:pt x="112295" y="5672"/>
                </a:lnTo>
                <a:lnTo>
                  <a:pt x="190487" y="9620"/>
                </a:lnTo>
                <a:cubicBezTo>
                  <a:pt x="942055" y="85946"/>
                  <a:pt x="1561561" y="608989"/>
                  <a:pt x="1779301" y="1309044"/>
                </a:cubicBezTo>
                <a:lnTo>
                  <a:pt x="1821725" y="1474037"/>
                </a:lnTo>
                <a:lnTo>
                  <a:pt x="1821725" y="1474037"/>
                </a:lnTo>
                <a:lnTo>
                  <a:pt x="1825209" y="1487588"/>
                </a:lnTo>
                <a:cubicBezTo>
                  <a:pt x="1850027" y="1608869"/>
                  <a:pt x="1863060" y="1734443"/>
                  <a:pt x="1863060" y="1863060"/>
                </a:cubicBezTo>
                <a:lnTo>
                  <a:pt x="319049" y="1863060"/>
                </a:lnTo>
                <a:lnTo>
                  <a:pt x="312636" y="1799450"/>
                </a:lnTo>
                <a:cubicBezTo>
                  <a:pt x="283621" y="1657652"/>
                  <a:pt x="171936" y="1545968"/>
                  <a:pt x="30138" y="1516952"/>
                </a:cubicBezTo>
                <a:lnTo>
                  <a:pt x="0" y="1513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AFDB9E8-FEC1-4739-AA2C-D0EA520B54A4}"/>
              </a:ext>
            </a:extLst>
          </p:cNvPr>
          <p:cNvSpPr/>
          <p:nvPr userDrawn="1"/>
        </p:nvSpPr>
        <p:spPr>
          <a:xfrm flipH="1">
            <a:off x="119598" y="2193761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683F09A-D3FF-4F4A-BEE2-8279297E2E46}"/>
              </a:ext>
            </a:extLst>
          </p:cNvPr>
          <p:cNvSpPr/>
          <p:nvPr userDrawn="1"/>
        </p:nvSpPr>
        <p:spPr>
          <a:xfrm>
            <a:off x="4189912" y="2279816"/>
            <a:ext cx="1863060" cy="1863060"/>
          </a:xfrm>
          <a:custGeom>
            <a:avLst/>
            <a:gdLst>
              <a:gd name="connsiteX0" fmla="*/ 2346282 w 2346282"/>
              <a:gd name="connsiteY0" fmla="*/ 0 h 2346282"/>
              <a:gd name="connsiteX1" fmla="*/ 2346282 w 2346282"/>
              <a:gd name="connsiteY1" fmla="*/ 1906578 h 2346282"/>
              <a:gd name="connsiteX2" fmla="*/ 2308327 w 2346282"/>
              <a:gd name="connsiteY2" fmla="*/ 1910404 h 2346282"/>
              <a:gd name="connsiteX3" fmla="*/ 1952558 w 2346282"/>
              <a:gd name="connsiteY3" fmla="*/ 2266173 h 2346282"/>
              <a:gd name="connsiteX4" fmla="*/ 1944482 w 2346282"/>
              <a:gd name="connsiteY4" fmla="*/ 2346282 h 2346282"/>
              <a:gd name="connsiteX5" fmla="*/ 0 w 2346282"/>
              <a:gd name="connsiteY5" fmla="*/ 2346282 h 2346282"/>
              <a:gd name="connsiteX6" fmla="*/ 2346282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lnTo>
                  <a:pt x="2346282" y="1906578"/>
                </a:lnTo>
                <a:lnTo>
                  <a:pt x="2308327" y="1910404"/>
                </a:lnTo>
                <a:cubicBezTo>
                  <a:pt x="2129752" y="1946946"/>
                  <a:pt x="1989100" y="2087597"/>
                  <a:pt x="1952558" y="2266173"/>
                </a:cubicBezTo>
                <a:lnTo>
                  <a:pt x="1944482" y="2346282"/>
                </a:lnTo>
                <a:lnTo>
                  <a:pt x="0" y="2346282"/>
                </a:lnTo>
                <a:cubicBezTo>
                  <a:pt x="0" y="1050466"/>
                  <a:pt x="1050466" y="0"/>
                  <a:pt x="234628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27EF345-DAA3-493E-9A26-D83A1209AD42}"/>
              </a:ext>
            </a:extLst>
          </p:cNvPr>
          <p:cNvSpPr/>
          <p:nvPr userDrawn="1"/>
        </p:nvSpPr>
        <p:spPr>
          <a:xfrm>
            <a:off x="4189912" y="4228931"/>
            <a:ext cx="1863060" cy="1863060"/>
          </a:xfrm>
          <a:custGeom>
            <a:avLst/>
            <a:gdLst>
              <a:gd name="connsiteX0" fmla="*/ 0 w 2346282"/>
              <a:gd name="connsiteY0" fmla="*/ 0 h 2346282"/>
              <a:gd name="connsiteX1" fmla="*/ 1953862 w 2346282"/>
              <a:gd name="connsiteY1" fmla="*/ 0 h 2346282"/>
              <a:gd name="connsiteX2" fmla="*/ 1979198 w 2346282"/>
              <a:gd name="connsiteY2" fmla="*/ 81622 h 2346282"/>
              <a:gd name="connsiteX3" fmla="*/ 2308327 w 2346282"/>
              <a:gd name="connsiteY3" fmla="*/ 351570 h 2346282"/>
              <a:gd name="connsiteX4" fmla="*/ 2346282 w 2346282"/>
              <a:gd name="connsiteY4" fmla="*/ 355396 h 2346282"/>
              <a:gd name="connsiteX5" fmla="*/ 2346282 w 2346282"/>
              <a:gd name="connsiteY5" fmla="*/ 2346282 h 2346282"/>
              <a:gd name="connsiteX6" fmla="*/ 0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lnTo>
                  <a:pt x="1953862" y="0"/>
                </a:lnTo>
                <a:lnTo>
                  <a:pt x="1979198" y="81622"/>
                </a:lnTo>
                <a:cubicBezTo>
                  <a:pt x="2037037" y="218369"/>
                  <a:pt x="2159514" y="321119"/>
                  <a:pt x="2308327" y="351570"/>
                </a:cubicBezTo>
                <a:lnTo>
                  <a:pt x="2346282" y="355396"/>
                </a:lnTo>
                <a:lnTo>
                  <a:pt x="2346282" y="2346282"/>
                </a:lnTo>
                <a:cubicBezTo>
                  <a:pt x="1050466" y="2346282"/>
                  <a:pt x="0" y="1295816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27B09CC-7434-450F-AD05-88F7861D3462}"/>
              </a:ext>
            </a:extLst>
          </p:cNvPr>
          <p:cNvSpPr/>
          <p:nvPr userDrawn="1"/>
        </p:nvSpPr>
        <p:spPr>
          <a:xfrm>
            <a:off x="6139027" y="4228931"/>
            <a:ext cx="1863060" cy="1863060"/>
          </a:xfrm>
          <a:custGeom>
            <a:avLst/>
            <a:gdLst>
              <a:gd name="connsiteX0" fmla="*/ 392421 w 2346282"/>
              <a:gd name="connsiteY0" fmla="*/ 0 h 2346282"/>
              <a:gd name="connsiteX1" fmla="*/ 2346282 w 2346282"/>
              <a:gd name="connsiteY1" fmla="*/ 0 h 2346282"/>
              <a:gd name="connsiteX2" fmla="*/ 0 w 2346282"/>
              <a:gd name="connsiteY2" fmla="*/ 2346282 h 2346282"/>
              <a:gd name="connsiteX3" fmla="*/ 0 w 2346282"/>
              <a:gd name="connsiteY3" fmla="*/ 355396 h 2346282"/>
              <a:gd name="connsiteX4" fmla="*/ 37955 w 2346282"/>
              <a:gd name="connsiteY4" fmla="*/ 351570 h 2346282"/>
              <a:gd name="connsiteX5" fmla="*/ 367084 w 2346282"/>
              <a:gd name="connsiteY5" fmla="*/ 81622 h 2346282"/>
              <a:gd name="connsiteX6" fmla="*/ 392421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392421" y="0"/>
                </a:moveTo>
                <a:lnTo>
                  <a:pt x="2346282" y="0"/>
                </a:lnTo>
                <a:cubicBezTo>
                  <a:pt x="2346282" y="1295816"/>
                  <a:pt x="1295816" y="2346282"/>
                  <a:pt x="0" y="2346282"/>
                </a:cubicBezTo>
                <a:lnTo>
                  <a:pt x="0" y="355396"/>
                </a:lnTo>
                <a:lnTo>
                  <a:pt x="37955" y="351570"/>
                </a:lnTo>
                <a:cubicBezTo>
                  <a:pt x="186768" y="321119"/>
                  <a:pt x="309245" y="218369"/>
                  <a:pt x="367084" y="81622"/>
                </a:cubicBezTo>
                <a:lnTo>
                  <a:pt x="39242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4BE47F3-B199-40F0-A6B9-89F68A37EE8A}"/>
              </a:ext>
            </a:extLst>
          </p:cNvPr>
          <p:cNvSpPr/>
          <p:nvPr userDrawn="1"/>
        </p:nvSpPr>
        <p:spPr>
          <a:xfrm>
            <a:off x="6340271" y="2193759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9CC1D97-B2E4-4DEF-ACCF-BD6460338776}"/>
              </a:ext>
            </a:extLst>
          </p:cNvPr>
          <p:cNvSpPr/>
          <p:nvPr userDrawn="1"/>
        </p:nvSpPr>
        <p:spPr>
          <a:xfrm flipH="1" flipV="1">
            <a:off x="119598" y="4689569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3343604-EAE9-404B-9A43-839191688231}"/>
              </a:ext>
            </a:extLst>
          </p:cNvPr>
          <p:cNvSpPr/>
          <p:nvPr userDrawn="1"/>
        </p:nvSpPr>
        <p:spPr>
          <a:xfrm flipV="1">
            <a:off x="6340271" y="4689567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="" xmlns:a16="http://schemas.microsoft.com/office/drawing/2014/main" id="{C526C71A-6E65-40C3-9A36-C9097086E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88142" y="2571278"/>
            <a:ext cx="3437980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="" xmlns:a16="http://schemas.microsoft.com/office/drawing/2014/main" id="{17642C25-AE6B-4346-9A15-E0E5D27F99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88142" y="5067086"/>
            <a:ext cx="3437980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CA0B76D0-869B-4443-9AB9-D7E40323053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5463" y="2492348"/>
            <a:ext cx="3437980" cy="7189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="" xmlns:a16="http://schemas.microsoft.com/office/drawing/2014/main" id="{EF55D066-1FA6-4180-BB7D-5298097E89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5463" y="4988156"/>
            <a:ext cx="3437980" cy="7189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DB03B3F0-0955-406C-BD5A-E7C3AB29F8A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27476" y="2988582"/>
            <a:ext cx="765271" cy="765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E31F6D1A-0421-401B-969D-751EFB88724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41514" y="2988582"/>
            <a:ext cx="765271" cy="765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ECD1D14-822F-470E-91CF-DFBD139B191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1513" y="4610545"/>
            <a:ext cx="765271" cy="765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B129F1FD-F441-4309-BE0F-7AE642F4D42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27475" y="4605520"/>
            <a:ext cx="765271" cy="7652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2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EE98022-3C55-4B20-B4A0-0984E064D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0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1E08B621-6E0A-4283-819F-4802239AF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4911"/>
            <a:ext cx="12191999" cy="4042954"/>
          </a:xfrm>
          <a:custGeom>
            <a:avLst/>
            <a:gdLst>
              <a:gd name="connsiteX0" fmla="*/ 7961812 w 11430001"/>
              <a:gd name="connsiteY0" fmla="*/ 3690256 h 4042954"/>
              <a:gd name="connsiteX1" fmla="*/ 11253652 w 11430001"/>
              <a:gd name="connsiteY1" fmla="*/ 3690256 h 4042954"/>
              <a:gd name="connsiteX2" fmla="*/ 11430001 w 11430001"/>
              <a:gd name="connsiteY2" fmla="*/ 3866605 h 4042954"/>
              <a:gd name="connsiteX3" fmla="*/ 11430000 w 11430001"/>
              <a:gd name="connsiteY3" fmla="*/ 3866605 h 4042954"/>
              <a:gd name="connsiteX4" fmla="*/ 11253651 w 11430001"/>
              <a:gd name="connsiteY4" fmla="*/ 4042954 h 4042954"/>
              <a:gd name="connsiteX5" fmla="*/ 7961812 w 11430001"/>
              <a:gd name="connsiteY5" fmla="*/ 4042953 h 4042954"/>
              <a:gd name="connsiteX6" fmla="*/ 7799322 w 11430001"/>
              <a:gd name="connsiteY6" fmla="*/ 3935247 h 4042954"/>
              <a:gd name="connsiteX7" fmla="*/ 7785463 w 11430001"/>
              <a:gd name="connsiteY7" fmla="*/ 3866605 h 4042954"/>
              <a:gd name="connsiteX8" fmla="*/ 7799322 w 11430001"/>
              <a:gd name="connsiteY8" fmla="*/ 3797962 h 4042954"/>
              <a:gd name="connsiteX9" fmla="*/ 7961812 w 11430001"/>
              <a:gd name="connsiteY9" fmla="*/ 3690256 h 4042954"/>
              <a:gd name="connsiteX10" fmla="*/ 1577340 w 11430001"/>
              <a:gd name="connsiteY10" fmla="*/ 437605 h 4042954"/>
              <a:gd name="connsiteX11" fmla="*/ 9852660 w 11430001"/>
              <a:gd name="connsiteY11" fmla="*/ 437605 h 4042954"/>
              <a:gd name="connsiteX12" fmla="*/ 11430000 w 11430001"/>
              <a:gd name="connsiteY12" fmla="*/ 2014945 h 4042954"/>
              <a:gd name="connsiteX13" fmla="*/ 9852660 w 11430001"/>
              <a:gd name="connsiteY13" fmla="*/ 3592285 h 4042954"/>
              <a:gd name="connsiteX14" fmla="*/ 1577340 w 11430001"/>
              <a:gd name="connsiteY14" fmla="*/ 3592285 h 4042954"/>
              <a:gd name="connsiteX15" fmla="*/ 0 w 11430001"/>
              <a:gd name="connsiteY15" fmla="*/ 2014945 h 4042954"/>
              <a:gd name="connsiteX16" fmla="*/ 1577340 w 11430001"/>
              <a:gd name="connsiteY16" fmla="*/ 437605 h 4042954"/>
              <a:gd name="connsiteX17" fmla="*/ 176349 w 11430001"/>
              <a:gd name="connsiteY17" fmla="*/ 0 h 4042954"/>
              <a:gd name="connsiteX18" fmla="*/ 3468189 w 11430001"/>
              <a:gd name="connsiteY18" fmla="*/ 0 h 4042954"/>
              <a:gd name="connsiteX19" fmla="*/ 3644539 w 11430001"/>
              <a:gd name="connsiteY19" fmla="*/ 176349 h 4042954"/>
              <a:gd name="connsiteX20" fmla="*/ 3644538 w 11430001"/>
              <a:gd name="connsiteY20" fmla="*/ 176349 h 4042954"/>
              <a:gd name="connsiteX21" fmla="*/ 3468188 w 11430001"/>
              <a:gd name="connsiteY21" fmla="*/ 352698 h 4042954"/>
              <a:gd name="connsiteX22" fmla="*/ 176349 w 11430001"/>
              <a:gd name="connsiteY22" fmla="*/ 352697 h 4042954"/>
              <a:gd name="connsiteX23" fmla="*/ 13859 w 11430001"/>
              <a:gd name="connsiteY23" fmla="*/ 244991 h 4042954"/>
              <a:gd name="connsiteX24" fmla="*/ 0 w 11430001"/>
              <a:gd name="connsiteY24" fmla="*/ 176349 h 4042954"/>
              <a:gd name="connsiteX25" fmla="*/ 13859 w 11430001"/>
              <a:gd name="connsiteY25" fmla="*/ 107706 h 4042954"/>
              <a:gd name="connsiteX26" fmla="*/ 176349 w 11430001"/>
              <a:gd name="connsiteY26" fmla="*/ 0 h 404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30001" h="4042954">
                <a:moveTo>
                  <a:pt x="7961812" y="3690256"/>
                </a:moveTo>
                <a:lnTo>
                  <a:pt x="11253652" y="3690256"/>
                </a:lnTo>
                <a:cubicBezTo>
                  <a:pt x="11351047" y="3690256"/>
                  <a:pt x="11430001" y="3769210"/>
                  <a:pt x="11430001" y="3866605"/>
                </a:cubicBezTo>
                <a:lnTo>
                  <a:pt x="11430000" y="3866605"/>
                </a:lnTo>
                <a:cubicBezTo>
                  <a:pt x="11430000" y="3964000"/>
                  <a:pt x="11351046" y="4042954"/>
                  <a:pt x="11253651" y="4042954"/>
                </a:cubicBezTo>
                <a:lnTo>
                  <a:pt x="7961812" y="4042953"/>
                </a:lnTo>
                <a:cubicBezTo>
                  <a:pt x="7888766" y="4042953"/>
                  <a:pt x="7826093" y="3998541"/>
                  <a:pt x="7799322" y="3935247"/>
                </a:cubicBezTo>
                <a:lnTo>
                  <a:pt x="7785463" y="3866605"/>
                </a:lnTo>
                <a:lnTo>
                  <a:pt x="7799322" y="3797962"/>
                </a:lnTo>
                <a:cubicBezTo>
                  <a:pt x="7826093" y="3734668"/>
                  <a:pt x="7888766" y="3690256"/>
                  <a:pt x="7961812" y="3690256"/>
                </a:cubicBezTo>
                <a:close/>
                <a:moveTo>
                  <a:pt x="1577340" y="437605"/>
                </a:moveTo>
                <a:lnTo>
                  <a:pt x="9852660" y="437605"/>
                </a:lnTo>
                <a:cubicBezTo>
                  <a:pt x="10723801" y="437605"/>
                  <a:pt x="11430000" y="1143804"/>
                  <a:pt x="11430000" y="2014945"/>
                </a:cubicBezTo>
                <a:cubicBezTo>
                  <a:pt x="11430000" y="2886086"/>
                  <a:pt x="10723801" y="3592285"/>
                  <a:pt x="9852660" y="3592285"/>
                </a:cubicBezTo>
                <a:lnTo>
                  <a:pt x="1577340" y="3592285"/>
                </a:lnTo>
                <a:cubicBezTo>
                  <a:pt x="706200" y="3592285"/>
                  <a:pt x="0" y="2886086"/>
                  <a:pt x="0" y="2014945"/>
                </a:cubicBezTo>
                <a:cubicBezTo>
                  <a:pt x="0" y="1143804"/>
                  <a:pt x="706200" y="437605"/>
                  <a:pt x="1577340" y="437605"/>
                </a:cubicBezTo>
                <a:close/>
                <a:moveTo>
                  <a:pt x="176349" y="0"/>
                </a:moveTo>
                <a:lnTo>
                  <a:pt x="3468189" y="0"/>
                </a:lnTo>
                <a:cubicBezTo>
                  <a:pt x="3565585" y="0"/>
                  <a:pt x="3644539" y="78954"/>
                  <a:pt x="3644539" y="176349"/>
                </a:cubicBezTo>
                <a:lnTo>
                  <a:pt x="3644538" y="176349"/>
                </a:lnTo>
                <a:cubicBezTo>
                  <a:pt x="3644538" y="273744"/>
                  <a:pt x="3565584" y="352698"/>
                  <a:pt x="3468188" y="352698"/>
                </a:cubicBezTo>
                <a:lnTo>
                  <a:pt x="176349" y="352697"/>
                </a:lnTo>
                <a:cubicBezTo>
                  <a:pt x="103303" y="352697"/>
                  <a:pt x="40630" y="308286"/>
                  <a:pt x="13859" y="244991"/>
                </a:cubicBezTo>
                <a:lnTo>
                  <a:pt x="0" y="176349"/>
                </a:lnTo>
                <a:lnTo>
                  <a:pt x="13859" y="107706"/>
                </a:lnTo>
                <a:cubicBezTo>
                  <a:pt x="40630" y="44412"/>
                  <a:pt x="103303" y="0"/>
                  <a:pt x="17634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C887A-9A90-46DA-BDBA-7ABA7F0F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78" y="4608385"/>
            <a:ext cx="3903858" cy="753228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EBAA18-1A71-49C1-B2C3-4113EC3C7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778" y="5386616"/>
            <a:ext cx="3902811" cy="102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10F591FE-E567-42BE-AB74-78FA63456B9F}"/>
              </a:ext>
            </a:extLst>
          </p:cNvPr>
          <p:cNvSpPr/>
          <p:nvPr userDrawn="1"/>
        </p:nvSpPr>
        <p:spPr>
          <a:xfrm rot="5400000">
            <a:off x="5108448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1CF9A1D5-69C3-422E-A149-EDF9EF645B28}"/>
              </a:ext>
            </a:extLst>
          </p:cNvPr>
          <p:cNvSpPr/>
          <p:nvPr userDrawn="1"/>
        </p:nvSpPr>
        <p:spPr>
          <a:xfrm rot="5400000">
            <a:off x="7625151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517A6526-0516-4961-A0F0-AECCFB1E8603}"/>
              </a:ext>
            </a:extLst>
          </p:cNvPr>
          <p:cNvSpPr/>
          <p:nvPr userDrawn="1"/>
        </p:nvSpPr>
        <p:spPr>
          <a:xfrm rot="5400000">
            <a:off x="10141854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25AEFD84-7B06-4F09-89D4-E7DAD7B2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187" y="5397984"/>
            <a:ext cx="2319226" cy="10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72BD1415-80C6-430A-9FA7-FCE3BEA1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5890" y="5397984"/>
            <a:ext cx="2319226" cy="10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769F151A-249C-497C-8A45-E37D4B35E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2593" y="5397984"/>
            <a:ext cx="2319226" cy="10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8C62A722-331C-406E-BC14-62241462665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39361" y="4436967"/>
            <a:ext cx="598878" cy="5988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A478027A-3E3A-4D67-B645-C0596B5795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56064" y="4428543"/>
            <a:ext cx="598878" cy="5988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CD1771B4-91FF-4C4E-8E89-CA4C0D49B1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2767" y="4457801"/>
            <a:ext cx="598878" cy="5988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1" grpId="0" build="p"/>
      <p:bldP spid="18" grpId="0"/>
      <p:bldP spid="19" grpId="0"/>
      <p:bldP spid="2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F971CB5-B2AD-4B48-B6DB-08D840575010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9457FC5-2E6F-4B3C-8363-6C0A05775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10400" cy="3429000"/>
          </a:xfrm>
          <a:custGeom>
            <a:avLst/>
            <a:gdLst>
              <a:gd name="connsiteX0" fmla="*/ 0 w 7010400"/>
              <a:gd name="connsiteY0" fmla="*/ 0 h 3429000"/>
              <a:gd name="connsiteX1" fmla="*/ 6096000 w 7010400"/>
              <a:gd name="connsiteY1" fmla="*/ 0 h 3429000"/>
              <a:gd name="connsiteX2" fmla="*/ 6096000 w 7010400"/>
              <a:gd name="connsiteY2" fmla="*/ 1247987 h 3429000"/>
              <a:gd name="connsiteX3" fmla="*/ 7010400 w 7010400"/>
              <a:gd name="connsiteY3" fmla="*/ 1714500 h 3429000"/>
              <a:gd name="connsiteX4" fmla="*/ 6096000 w 7010400"/>
              <a:gd name="connsiteY4" fmla="*/ 2181013 h 3429000"/>
              <a:gd name="connsiteX5" fmla="*/ 6096000 w 7010400"/>
              <a:gd name="connsiteY5" fmla="*/ 3429000 h 3429000"/>
              <a:gd name="connsiteX6" fmla="*/ 0 w 70104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429000">
                <a:moveTo>
                  <a:pt x="0" y="0"/>
                </a:moveTo>
                <a:lnTo>
                  <a:pt x="6096000" y="0"/>
                </a:lnTo>
                <a:lnTo>
                  <a:pt x="6096000" y="1247987"/>
                </a:lnTo>
                <a:lnTo>
                  <a:pt x="7010400" y="1714500"/>
                </a:lnTo>
                <a:lnTo>
                  <a:pt x="6096000" y="2181013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BCA155-98E6-45FA-97B9-68A88EE6508A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E46EA5D-ED7F-4570-8A58-D9D600D66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7010400" cy="3429000"/>
          </a:xfrm>
          <a:custGeom>
            <a:avLst/>
            <a:gdLst>
              <a:gd name="connsiteX0" fmla="*/ 0 w 7010400"/>
              <a:gd name="connsiteY0" fmla="*/ 0 h 3429000"/>
              <a:gd name="connsiteX1" fmla="*/ 6096000 w 7010400"/>
              <a:gd name="connsiteY1" fmla="*/ 0 h 3429000"/>
              <a:gd name="connsiteX2" fmla="*/ 6096000 w 7010400"/>
              <a:gd name="connsiteY2" fmla="*/ 1247987 h 3429000"/>
              <a:gd name="connsiteX3" fmla="*/ 7010400 w 7010400"/>
              <a:gd name="connsiteY3" fmla="*/ 1714500 h 3429000"/>
              <a:gd name="connsiteX4" fmla="*/ 6096000 w 7010400"/>
              <a:gd name="connsiteY4" fmla="*/ 2181013 h 3429000"/>
              <a:gd name="connsiteX5" fmla="*/ 6096000 w 7010400"/>
              <a:gd name="connsiteY5" fmla="*/ 3429000 h 3429000"/>
              <a:gd name="connsiteX6" fmla="*/ 0 w 70104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429000">
                <a:moveTo>
                  <a:pt x="0" y="0"/>
                </a:moveTo>
                <a:lnTo>
                  <a:pt x="6096000" y="0"/>
                </a:lnTo>
                <a:lnTo>
                  <a:pt x="6096000" y="1247987"/>
                </a:lnTo>
                <a:lnTo>
                  <a:pt x="7010400" y="1714500"/>
                </a:lnTo>
                <a:lnTo>
                  <a:pt x="6096000" y="2181013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011452D-E84B-43BD-8A4C-89DC59E51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1764" y="792080"/>
            <a:ext cx="4236257" cy="18448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55D67E52-59BD-458B-82D1-45980FDBB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1764" y="4221079"/>
            <a:ext cx="4236257" cy="18448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702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5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B2FFAD32-9018-44AD-8CE5-17B6B779A36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961148"/>
            <a:ext cx="6096000" cy="2935705"/>
          </a:xfrm>
          <a:custGeom>
            <a:avLst/>
            <a:gdLst>
              <a:gd name="connsiteX0" fmla="*/ 0 w 6096000"/>
              <a:gd name="connsiteY0" fmla="*/ 0 h 2935705"/>
              <a:gd name="connsiteX1" fmla="*/ 6096000 w 6096000"/>
              <a:gd name="connsiteY1" fmla="*/ 0 h 2935705"/>
              <a:gd name="connsiteX2" fmla="*/ 6096000 w 6096000"/>
              <a:gd name="connsiteY2" fmla="*/ 2935705 h 2935705"/>
              <a:gd name="connsiteX3" fmla="*/ 0 w 6096000"/>
              <a:gd name="connsiteY3" fmla="*/ 2935705 h 2935705"/>
              <a:gd name="connsiteX4" fmla="*/ 0 w 6096000"/>
              <a:gd name="connsiteY4" fmla="*/ 2813208 h 2935705"/>
              <a:gd name="connsiteX5" fmla="*/ 183930 w 6096000"/>
              <a:gd name="connsiteY5" fmla="*/ 2813208 h 2935705"/>
              <a:gd name="connsiteX6" fmla="*/ 568941 w 6096000"/>
              <a:gd name="connsiteY6" fmla="*/ 2428197 h 2935705"/>
              <a:gd name="connsiteX7" fmla="*/ 568942 w 6096000"/>
              <a:gd name="connsiteY7" fmla="*/ 2428197 h 2935705"/>
              <a:gd name="connsiteX8" fmla="*/ 183931 w 6096000"/>
              <a:gd name="connsiteY8" fmla="*/ 2043186 h 2935705"/>
              <a:gd name="connsiteX9" fmla="*/ 0 w 6096000"/>
              <a:gd name="connsiteY9" fmla="*/ 2043186 h 2935705"/>
              <a:gd name="connsiteX10" fmla="*/ 0 w 6096000"/>
              <a:gd name="connsiteY10" fmla="*/ 1864285 h 2935705"/>
              <a:gd name="connsiteX11" fmla="*/ 752870 w 6096000"/>
              <a:gd name="connsiteY11" fmla="*/ 1864286 h 2935705"/>
              <a:gd name="connsiteX12" fmla="*/ 1137881 w 6096000"/>
              <a:gd name="connsiteY12" fmla="*/ 1479275 h 2935705"/>
              <a:gd name="connsiteX13" fmla="*/ 1137882 w 6096000"/>
              <a:gd name="connsiteY13" fmla="*/ 1479275 h 2935705"/>
              <a:gd name="connsiteX14" fmla="*/ 752871 w 6096000"/>
              <a:gd name="connsiteY14" fmla="*/ 1094264 h 2935705"/>
              <a:gd name="connsiteX15" fmla="*/ 0 w 6096000"/>
              <a:gd name="connsiteY15" fmla="*/ 1094264 h 2935705"/>
              <a:gd name="connsiteX16" fmla="*/ 0 w 6096000"/>
              <a:gd name="connsiteY16" fmla="*/ 915364 h 2935705"/>
              <a:gd name="connsiteX17" fmla="*/ 453189 w 6096000"/>
              <a:gd name="connsiteY17" fmla="*/ 915364 h 2935705"/>
              <a:gd name="connsiteX18" fmla="*/ 838200 w 6096000"/>
              <a:gd name="connsiteY18" fmla="*/ 530353 h 2935705"/>
              <a:gd name="connsiteX19" fmla="*/ 838201 w 6096000"/>
              <a:gd name="connsiteY19" fmla="*/ 530353 h 2935705"/>
              <a:gd name="connsiteX20" fmla="*/ 453190 w 6096000"/>
              <a:gd name="connsiteY20" fmla="*/ 145342 h 2935705"/>
              <a:gd name="connsiteX21" fmla="*/ 0 w 6096000"/>
              <a:gd name="connsiteY21" fmla="*/ 145342 h 293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0" h="2935705">
                <a:moveTo>
                  <a:pt x="0" y="0"/>
                </a:moveTo>
                <a:lnTo>
                  <a:pt x="6096000" y="0"/>
                </a:lnTo>
                <a:lnTo>
                  <a:pt x="6096000" y="2935705"/>
                </a:lnTo>
                <a:lnTo>
                  <a:pt x="0" y="2935705"/>
                </a:lnTo>
                <a:lnTo>
                  <a:pt x="0" y="2813208"/>
                </a:lnTo>
                <a:lnTo>
                  <a:pt x="183930" y="2813208"/>
                </a:lnTo>
                <a:cubicBezTo>
                  <a:pt x="396566" y="2813208"/>
                  <a:pt x="568941" y="2640833"/>
                  <a:pt x="568941" y="2428197"/>
                </a:cubicBezTo>
                <a:lnTo>
                  <a:pt x="568942" y="2428197"/>
                </a:lnTo>
                <a:cubicBezTo>
                  <a:pt x="568942" y="2215561"/>
                  <a:pt x="396567" y="2043186"/>
                  <a:pt x="183931" y="2043186"/>
                </a:cubicBezTo>
                <a:lnTo>
                  <a:pt x="0" y="2043186"/>
                </a:lnTo>
                <a:lnTo>
                  <a:pt x="0" y="1864285"/>
                </a:lnTo>
                <a:lnTo>
                  <a:pt x="752870" y="1864286"/>
                </a:lnTo>
                <a:cubicBezTo>
                  <a:pt x="965506" y="1864286"/>
                  <a:pt x="1137881" y="1691911"/>
                  <a:pt x="1137881" y="1479275"/>
                </a:cubicBezTo>
                <a:lnTo>
                  <a:pt x="1137882" y="1479275"/>
                </a:lnTo>
                <a:cubicBezTo>
                  <a:pt x="1137882" y="1266639"/>
                  <a:pt x="965507" y="1094264"/>
                  <a:pt x="752871" y="1094264"/>
                </a:cubicBezTo>
                <a:lnTo>
                  <a:pt x="0" y="1094264"/>
                </a:lnTo>
                <a:lnTo>
                  <a:pt x="0" y="915364"/>
                </a:lnTo>
                <a:lnTo>
                  <a:pt x="453189" y="915364"/>
                </a:lnTo>
                <a:cubicBezTo>
                  <a:pt x="665825" y="915364"/>
                  <a:pt x="838200" y="742989"/>
                  <a:pt x="838200" y="530353"/>
                </a:cubicBezTo>
                <a:lnTo>
                  <a:pt x="838201" y="530353"/>
                </a:lnTo>
                <a:cubicBezTo>
                  <a:pt x="838201" y="317717"/>
                  <a:pt x="665826" y="145342"/>
                  <a:pt x="453190" y="145342"/>
                </a:cubicBezTo>
                <a:lnTo>
                  <a:pt x="0" y="14534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924ABB-22BC-4646-A564-2A05C5DF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354"/>
            <a:ext cx="5257800" cy="96879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C0B84DFB-BCF5-4EC4-A80D-20DA6FA2C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3160"/>
            <a:ext cx="4580018" cy="15480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3C7C97-EEF8-4967-9537-AF099BE8CA6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CE15C548-FC8B-4921-8572-EBCFB40169B9}"/>
              </a:ext>
            </a:extLst>
          </p:cNvPr>
          <p:cNvSpPr/>
          <p:nvPr userDrawn="1"/>
        </p:nvSpPr>
        <p:spPr>
          <a:xfrm rot="5400000">
            <a:off x="6680574" y="1503947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D4C301A8-FFCA-4A54-B89E-7792E0352587}"/>
              </a:ext>
            </a:extLst>
          </p:cNvPr>
          <p:cNvSpPr/>
          <p:nvPr userDrawn="1"/>
        </p:nvSpPr>
        <p:spPr>
          <a:xfrm rot="5400000">
            <a:off x="6680574" y="3093553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F2F2961F-94B6-4E04-942A-476DCAEC8DDD}"/>
              </a:ext>
            </a:extLst>
          </p:cNvPr>
          <p:cNvSpPr/>
          <p:nvPr userDrawn="1"/>
        </p:nvSpPr>
        <p:spPr>
          <a:xfrm rot="5400000">
            <a:off x="6680574" y="4772750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7DA78F69-9486-4D18-9E3A-0F9343E10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8545" y="1430796"/>
            <a:ext cx="3685675" cy="1060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E69C099F-B511-4CBF-8E30-3B6A3F3F8A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8544" y="3033396"/>
            <a:ext cx="3685675" cy="1060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09509703-0464-47BC-8E82-F49BB4BD358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28543" y="4699597"/>
            <a:ext cx="3685675" cy="10607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4DF4773B-AF75-404B-8294-FCCA9571ABB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09759" y="1659980"/>
            <a:ext cx="602333" cy="6023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CB2CD028-BD90-4BD3-802B-A234C63B79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05223" y="3262581"/>
            <a:ext cx="602333" cy="6023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E996357B-F69C-4B02-9FBC-9A527C79693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905223" y="4928782"/>
            <a:ext cx="602333" cy="6023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3" grpId="0" animBg="1"/>
      <p:bldP spid="15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  <p:bldP spid="22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D9B42F-3432-43E3-9C14-D1D7D8AC71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ACD8C93-82C0-4063-A943-EB27CE007F9E}"/>
              </a:ext>
            </a:extLst>
          </p:cNvPr>
          <p:cNvSpPr/>
          <p:nvPr userDrawn="1"/>
        </p:nvSpPr>
        <p:spPr>
          <a:xfrm>
            <a:off x="404948" y="3892731"/>
            <a:ext cx="1645920" cy="1645920"/>
          </a:xfrm>
          <a:prstGeom prst="ellipse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6A10DD6-656C-420E-B575-5285E58AE31D}"/>
              </a:ext>
            </a:extLst>
          </p:cNvPr>
          <p:cNvSpPr/>
          <p:nvPr userDrawn="1"/>
        </p:nvSpPr>
        <p:spPr>
          <a:xfrm>
            <a:off x="3940628" y="1319349"/>
            <a:ext cx="1645920" cy="1645920"/>
          </a:xfrm>
          <a:prstGeom prst="ellipse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AD2D125-39A3-4790-B97A-8F9757247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801" y="1417320"/>
            <a:ext cx="4925895" cy="4023360"/>
          </a:xfrm>
          <a:custGeom>
            <a:avLst/>
            <a:gdLst>
              <a:gd name="connsiteX0" fmla="*/ 4677329 w 4925895"/>
              <a:gd name="connsiteY0" fmla="*/ 2531611 h 4023360"/>
              <a:gd name="connsiteX1" fmla="*/ 4917947 w 4925895"/>
              <a:gd name="connsiteY1" fmla="*/ 2706008 h 4023360"/>
              <a:gd name="connsiteX2" fmla="*/ 4751107 w 4925895"/>
              <a:gd name="connsiteY2" fmla="*/ 2993651 h 4023360"/>
              <a:gd name="connsiteX3" fmla="*/ 4250120 w 4925895"/>
              <a:gd name="connsiteY3" fmla="*/ 3126814 h 4023360"/>
              <a:gd name="connsiteX4" fmla="*/ 4345042 w 4925895"/>
              <a:gd name="connsiteY4" fmla="*/ 2970566 h 4023360"/>
              <a:gd name="connsiteX5" fmla="*/ 4497400 w 4925895"/>
              <a:gd name="connsiteY5" fmla="*/ 2609892 h 4023360"/>
              <a:gd name="connsiteX6" fmla="*/ 4507170 w 4925895"/>
              <a:gd name="connsiteY6" fmla="*/ 2571897 h 4023360"/>
              <a:gd name="connsiteX7" fmla="*/ 4630305 w 4925895"/>
              <a:gd name="connsiteY7" fmla="*/ 2539167 h 4023360"/>
              <a:gd name="connsiteX8" fmla="*/ 4677329 w 4925895"/>
              <a:gd name="connsiteY8" fmla="*/ 2531611 h 4023360"/>
              <a:gd name="connsiteX9" fmla="*/ 816464 w 4925895"/>
              <a:gd name="connsiteY9" fmla="*/ 1037677 h 4023360"/>
              <a:gd name="connsiteX10" fmla="*/ 807280 w 4925895"/>
              <a:gd name="connsiteY10" fmla="*/ 1052794 h 4023360"/>
              <a:gd name="connsiteX11" fmla="*/ 654922 w 4925895"/>
              <a:gd name="connsiteY11" fmla="*/ 1413468 h 4023360"/>
              <a:gd name="connsiteX12" fmla="*/ 612492 w 4925895"/>
              <a:gd name="connsiteY12" fmla="*/ 1578486 h 4023360"/>
              <a:gd name="connsiteX13" fmla="*/ 295591 w 4925895"/>
              <a:gd name="connsiteY13" fmla="*/ 1662718 h 4023360"/>
              <a:gd name="connsiteX14" fmla="*/ 7948 w 4925895"/>
              <a:gd name="connsiteY14" fmla="*/ 1495878 h 4023360"/>
              <a:gd name="connsiteX15" fmla="*/ 7949 w 4925895"/>
              <a:gd name="connsiteY15" fmla="*/ 1495878 h 4023360"/>
              <a:gd name="connsiteX16" fmla="*/ 174790 w 4925895"/>
              <a:gd name="connsiteY16" fmla="*/ 1208236 h 4023360"/>
              <a:gd name="connsiteX17" fmla="*/ 2576161 w 4925895"/>
              <a:gd name="connsiteY17" fmla="*/ 0 h 4023360"/>
              <a:gd name="connsiteX18" fmla="*/ 4587841 w 4925895"/>
              <a:gd name="connsiteY18" fmla="*/ 2011680 h 4023360"/>
              <a:gd name="connsiteX19" fmla="*/ 4546971 w 4925895"/>
              <a:gd name="connsiteY19" fmla="*/ 2417104 h 4023360"/>
              <a:gd name="connsiteX20" fmla="*/ 4507170 w 4925895"/>
              <a:gd name="connsiteY20" fmla="*/ 2571897 h 4023360"/>
              <a:gd name="connsiteX21" fmla="*/ 3658219 w 4925895"/>
              <a:gd name="connsiteY21" fmla="*/ 2797550 h 4023360"/>
              <a:gd name="connsiteX22" fmla="*/ 3491378 w 4925895"/>
              <a:gd name="connsiteY22" fmla="*/ 3085193 h 4023360"/>
              <a:gd name="connsiteX23" fmla="*/ 3491377 w 4925895"/>
              <a:gd name="connsiteY23" fmla="*/ 3085192 h 4023360"/>
              <a:gd name="connsiteX24" fmla="*/ 3779020 w 4925895"/>
              <a:gd name="connsiteY24" fmla="*/ 3252032 h 4023360"/>
              <a:gd name="connsiteX25" fmla="*/ 4250120 w 4925895"/>
              <a:gd name="connsiteY25" fmla="*/ 3126814 h 4023360"/>
              <a:gd name="connsiteX26" fmla="*/ 4244278 w 4925895"/>
              <a:gd name="connsiteY26" fmla="*/ 3136430 h 4023360"/>
              <a:gd name="connsiteX27" fmla="*/ 2576161 w 4925895"/>
              <a:gd name="connsiteY27" fmla="*/ 4023360 h 4023360"/>
              <a:gd name="connsiteX28" fmla="*/ 564481 w 4925895"/>
              <a:gd name="connsiteY28" fmla="*/ 2011680 h 4023360"/>
              <a:gd name="connsiteX29" fmla="*/ 605351 w 4925895"/>
              <a:gd name="connsiteY29" fmla="*/ 1606257 h 4023360"/>
              <a:gd name="connsiteX30" fmla="*/ 612492 w 4925895"/>
              <a:gd name="connsiteY30" fmla="*/ 1578486 h 4023360"/>
              <a:gd name="connsiteX31" fmla="*/ 1267678 w 4925895"/>
              <a:gd name="connsiteY31" fmla="*/ 1404337 h 4023360"/>
              <a:gd name="connsiteX32" fmla="*/ 1434518 w 4925895"/>
              <a:gd name="connsiteY32" fmla="*/ 1116694 h 4023360"/>
              <a:gd name="connsiteX33" fmla="*/ 1146875 w 4925895"/>
              <a:gd name="connsiteY33" fmla="*/ 949853 h 4023360"/>
              <a:gd name="connsiteX34" fmla="*/ 816464 w 4925895"/>
              <a:gd name="connsiteY34" fmla="*/ 1037677 h 4023360"/>
              <a:gd name="connsiteX35" fmla="*/ 908045 w 4925895"/>
              <a:gd name="connsiteY35" fmla="*/ 886931 h 4023360"/>
              <a:gd name="connsiteX36" fmla="*/ 2576161 w 4925895"/>
              <a:gd name="connsiteY36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25895" h="4023360">
                <a:moveTo>
                  <a:pt x="4677329" y="2531611"/>
                </a:moveTo>
                <a:cubicBezTo>
                  <a:pt x="4786511" y="2525277"/>
                  <a:pt x="4888759" y="2596193"/>
                  <a:pt x="4917947" y="2706008"/>
                </a:cubicBezTo>
                <a:cubicBezTo>
                  <a:pt x="4951306" y="2831510"/>
                  <a:pt x="4876609" y="2960292"/>
                  <a:pt x="4751107" y="2993651"/>
                </a:cubicBezTo>
                <a:lnTo>
                  <a:pt x="4250120" y="3126814"/>
                </a:lnTo>
                <a:lnTo>
                  <a:pt x="4345042" y="2970566"/>
                </a:lnTo>
                <a:cubicBezTo>
                  <a:pt x="4406980" y="2856550"/>
                  <a:pt x="4458215" y="2735876"/>
                  <a:pt x="4497400" y="2609892"/>
                </a:cubicBezTo>
                <a:lnTo>
                  <a:pt x="4507170" y="2571897"/>
                </a:lnTo>
                <a:lnTo>
                  <a:pt x="4630305" y="2539167"/>
                </a:lnTo>
                <a:cubicBezTo>
                  <a:pt x="4645993" y="2534998"/>
                  <a:pt x="4661732" y="2532516"/>
                  <a:pt x="4677329" y="2531611"/>
                </a:cubicBezTo>
                <a:close/>
                <a:moveTo>
                  <a:pt x="816464" y="1037677"/>
                </a:moveTo>
                <a:lnTo>
                  <a:pt x="807280" y="1052794"/>
                </a:lnTo>
                <a:cubicBezTo>
                  <a:pt x="745343" y="1166811"/>
                  <a:pt x="694107" y="1287485"/>
                  <a:pt x="654922" y="1413468"/>
                </a:cubicBezTo>
                <a:lnTo>
                  <a:pt x="612492" y="1578486"/>
                </a:lnTo>
                <a:lnTo>
                  <a:pt x="295591" y="1662718"/>
                </a:lnTo>
                <a:cubicBezTo>
                  <a:pt x="170089" y="1696077"/>
                  <a:pt x="41307" y="1621380"/>
                  <a:pt x="7948" y="1495878"/>
                </a:cubicBezTo>
                <a:lnTo>
                  <a:pt x="7949" y="1495878"/>
                </a:lnTo>
                <a:cubicBezTo>
                  <a:pt x="-25410" y="1370376"/>
                  <a:pt x="49287" y="1241594"/>
                  <a:pt x="174790" y="1208236"/>
                </a:cubicBezTo>
                <a:close/>
                <a:moveTo>
                  <a:pt x="2576161" y="0"/>
                </a:moveTo>
                <a:cubicBezTo>
                  <a:pt x="3687181" y="0"/>
                  <a:pt x="4587841" y="900660"/>
                  <a:pt x="4587841" y="2011680"/>
                </a:cubicBezTo>
                <a:cubicBezTo>
                  <a:pt x="4587841" y="2150558"/>
                  <a:pt x="4573768" y="2286148"/>
                  <a:pt x="4546971" y="2417104"/>
                </a:cubicBezTo>
                <a:lnTo>
                  <a:pt x="4507170" y="2571897"/>
                </a:lnTo>
                <a:lnTo>
                  <a:pt x="3658219" y="2797550"/>
                </a:lnTo>
                <a:cubicBezTo>
                  <a:pt x="3532716" y="2830908"/>
                  <a:pt x="3458020" y="2959690"/>
                  <a:pt x="3491378" y="3085193"/>
                </a:cubicBezTo>
                <a:lnTo>
                  <a:pt x="3491377" y="3085192"/>
                </a:lnTo>
                <a:cubicBezTo>
                  <a:pt x="3524736" y="3210694"/>
                  <a:pt x="3653518" y="3285391"/>
                  <a:pt x="3779020" y="3252032"/>
                </a:cubicBezTo>
                <a:lnTo>
                  <a:pt x="4250120" y="3126814"/>
                </a:lnTo>
                <a:lnTo>
                  <a:pt x="4244278" y="3136430"/>
                </a:lnTo>
                <a:cubicBezTo>
                  <a:pt x="3882764" y="3671540"/>
                  <a:pt x="3270549" y="4023360"/>
                  <a:pt x="2576161" y="4023360"/>
                </a:cubicBezTo>
                <a:cubicBezTo>
                  <a:pt x="1465141" y="4023360"/>
                  <a:pt x="564481" y="3122700"/>
                  <a:pt x="564481" y="2011680"/>
                </a:cubicBezTo>
                <a:cubicBezTo>
                  <a:pt x="564481" y="1872803"/>
                  <a:pt x="578554" y="1737212"/>
                  <a:pt x="605351" y="1606257"/>
                </a:cubicBezTo>
                <a:lnTo>
                  <a:pt x="612492" y="1578486"/>
                </a:lnTo>
                <a:lnTo>
                  <a:pt x="1267678" y="1404337"/>
                </a:lnTo>
                <a:cubicBezTo>
                  <a:pt x="1393180" y="1370978"/>
                  <a:pt x="1467877" y="1242196"/>
                  <a:pt x="1434518" y="1116694"/>
                </a:cubicBezTo>
                <a:cubicBezTo>
                  <a:pt x="1401159" y="991191"/>
                  <a:pt x="1272378" y="916495"/>
                  <a:pt x="1146875" y="949853"/>
                </a:cubicBezTo>
                <a:lnTo>
                  <a:pt x="816464" y="1037677"/>
                </a:lnTo>
                <a:lnTo>
                  <a:pt x="908045" y="886931"/>
                </a:lnTo>
                <a:cubicBezTo>
                  <a:pt x="1269558" y="351821"/>
                  <a:pt x="1881774" y="0"/>
                  <a:pt x="257616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F0E4FF6-D00D-4606-A8C3-6BEC24718B5F}"/>
              </a:ext>
            </a:extLst>
          </p:cNvPr>
          <p:cNvSpPr/>
          <p:nvPr userDrawn="1"/>
        </p:nvSpPr>
        <p:spPr>
          <a:xfrm>
            <a:off x="272955" y="522514"/>
            <a:ext cx="11655187" cy="5891349"/>
          </a:xfrm>
          <a:custGeom>
            <a:avLst/>
            <a:gdLst>
              <a:gd name="connsiteX0" fmla="*/ 0 w 11129554"/>
              <a:gd name="connsiteY0" fmla="*/ 0 h 5891349"/>
              <a:gd name="connsiteX1" fmla="*/ 10672354 w 11129554"/>
              <a:gd name="connsiteY1" fmla="*/ 0 h 5891349"/>
              <a:gd name="connsiteX2" fmla="*/ 11129554 w 11129554"/>
              <a:gd name="connsiteY2" fmla="*/ 457200 h 5891349"/>
              <a:gd name="connsiteX3" fmla="*/ 11129554 w 11129554"/>
              <a:gd name="connsiteY3" fmla="*/ 5434149 h 5891349"/>
              <a:gd name="connsiteX4" fmla="*/ 10672354 w 11129554"/>
              <a:gd name="connsiteY4" fmla="*/ 5891349 h 5891349"/>
              <a:gd name="connsiteX5" fmla="*/ 0 w 11129554"/>
              <a:gd name="connsiteY5" fmla="*/ 5891349 h 5891349"/>
              <a:gd name="connsiteX6" fmla="*/ 0 w 11129554"/>
              <a:gd name="connsiteY6" fmla="*/ 0 h 589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9554" h="5891349">
                <a:moveTo>
                  <a:pt x="0" y="0"/>
                </a:moveTo>
                <a:lnTo>
                  <a:pt x="10672354" y="0"/>
                </a:lnTo>
                <a:cubicBezTo>
                  <a:pt x="10672354" y="252505"/>
                  <a:pt x="10877049" y="457200"/>
                  <a:pt x="11129554" y="457200"/>
                </a:cubicBezTo>
                <a:lnTo>
                  <a:pt x="11129554" y="5434149"/>
                </a:lnTo>
                <a:cubicBezTo>
                  <a:pt x="10877049" y="5434149"/>
                  <a:pt x="10672354" y="5638844"/>
                  <a:pt x="10672354" y="5891349"/>
                </a:cubicBezTo>
                <a:lnTo>
                  <a:pt x="0" y="58913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3E0D4EF7-7B2F-4010-A202-2FCB32CCA43A}"/>
              </a:ext>
            </a:extLst>
          </p:cNvPr>
          <p:cNvCxnSpPr/>
          <p:nvPr userDrawn="1"/>
        </p:nvCxnSpPr>
        <p:spPr>
          <a:xfrm>
            <a:off x="8295409" y="5665515"/>
            <a:ext cx="389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EB133A2-DFD6-4BB4-9142-0A023A502D2A}"/>
              </a:ext>
            </a:extLst>
          </p:cNvPr>
          <p:cNvCxnSpPr/>
          <p:nvPr userDrawn="1"/>
        </p:nvCxnSpPr>
        <p:spPr>
          <a:xfrm>
            <a:off x="0" y="3223069"/>
            <a:ext cx="389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4FE3C-78F2-41F3-AFC0-6C6E6360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06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1E426B8B-BA46-4AD8-9099-0B7F2F0C4A20}"/>
              </a:ext>
            </a:extLst>
          </p:cNvPr>
          <p:cNvSpPr/>
          <p:nvPr userDrawn="1"/>
        </p:nvSpPr>
        <p:spPr>
          <a:xfrm>
            <a:off x="7920372" y="1836057"/>
            <a:ext cx="3454127" cy="4638638"/>
          </a:xfrm>
          <a:custGeom>
            <a:avLst/>
            <a:gdLst>
              <a:gd name="connsiteX0" fmla="*/ 1456581 w 3454127"/>
              <a:gd name="connsiteY0" fmla="*/ 122301 h 4638638"/>
              <a:gd name="connsiteX1" fmla="*/ 1138956 w 3454127"/>
              <a:gd name="connsiteY1" fmla="*/ 439926 h 4638638"/>
              <a:gd name="connsiteX2" fmla="*/ 1138956 w 3454127"/>
              <a:gd name="connsiteY2" fmla="*/ 980891 h 4638638"/>
              <a:gd name="connsiteX3" fmla="*/ 1456581 w 3454127"/>
              <a:gd name="connsiteY3" fmla="*/ 1298516 h 4638638"/>
              <a:gd name="connsiteX4" fmla="*/ 1997546 w 3454127"/>
              <a:gd name="connsiteY4" fmla="*/ 1298516 h 4638638"/>
              <a:gd name="connsiteX5" fmla="*/ 2315171 w 3454127"/>
              <a:gd name="connsiteY5" fmla="*/ 980891 h 4638638"/>
              <a:gd name="connsiteX6" fmla="*/ 2315171 w 3454127"/>
              <a:gd name="connsiteY6" fmla="*/ 439926 h 4638638"/>
              <a:gd name="connsiteX7" fmla="*/ 1997546 w 3454127"/>
              <a:gd name="connsiteY7" fmla="*/ 122301 h 4638638"/>
              <a:gd name="connsiteX8" fmla="*/ 82208 w 3454127"/>
              <a:gd name="connsiteY8" fmla="*/ 0 h 4638638"/>
              <a:gd name="connsiteX9" fmla="*/ 3371919 w 3454127"/>
              <a:gd name="connsiteY9" fmla="*/ 0 h 4638638"/>
              <a:gd name="connsiteX10" fmla="*/ 3454127 w 3454127"/>
              <a:gd name="connsiteY10" fmla="*/ 82208 h 4638638"/>
              <a:gd name="connsiteX11" fmla="*/ 3454127 w 3454127"/>
              <a:gd name="connsiteY11" fmla="*/ 4556430 h 4638638"/>
              <a:gd name="connsiteX12" fmla="*/ 3371919 w 3454127"/>
              <a:gd name="connsiteY12" fmla="*/ 4638638 h 4638638"/>
              <a:gd name="connsiteX13" fmla="*/ 82208 w 3454127"/>
              <a:gd name="connsiteY13" fmla="*/ 4638638 h 4638638"/>
              <a:gd name="connsiteX14" fmla="*/ 0 w 3454127"/>
              <a:gd name="connsiteY14" fmla="*/ 4556430 h 4638638"/>
              <a:gd name="connsiteX15" fmla="*/ 0 w 3454127"/>
              <a:gd name="connsiteY15" fmla="*/ 82208 h 4638638"/>
              <a:gd name="connsiteX16" fmla="*/ 82208 w 3454127"/>
              <a:gd name="connsiteY16" fmla="*/ 0 h 46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638638">
                <a:moveTo>
                  <a:pt x="1456581" y="122301"/>
                </a:moveTo>
                <a:cubicBezTo>
                  <a:pt x="1281162" y="122301"/>
                  <a:pt x="1138956" y="264507"/>
                  <a:pt x="1138956" y="439926"/>
                </a:cubicBezTo>
                <a:lnTo>
                  <a:pt x="1138956" y="980891"/>
                </a:lnTo>
                <a:cubicBezTo>
                  <a:pt x="1138956" y="1156310"/>
                  <a:pt x="1281162" y="1298516"/>
                  <a:pt x="1456581" y="1298516"/>
                </a:cubicBezTo>
                <a:lnTo>
                  <a:pt x="1997546" y="1298516"/>
                </a:lnTo>
                <a:cubicBezTo>
                  <a:pt x="2172965" y="1298516"/>
                  <a:pt x="2315171" y="1156310"/>
                  <a:pt x="2315171" y="980891"/>
                </a:cubicBezTo>
                <a:lnTo>
                  <a:pt x="2315171" y="439926"/>
                </a:lnTo>
                <a:cubicBezTo>
                  <a:pt x="2315171" y="264507"/>
                  <a:pt x="2172965" y="122301"/>
                  <a:pt x="1997546" y="122301"/>
                </a:cubicBezTo>
                <a:close/>
                <a:moveTo>
                  <a:pt x="82208" y="0"/>
                </a:moveTo>
                <a:lnTo>
                  <a:pt x="3371919" y="0"/>
                </a:lnTo>
                <a:cubicBezTo>
                  <a:pt x="3417321" y="0"/>
                  <a:pt x="3454127" y="36806"/>
                  <a:pt x="3454127" y="82208"/>
                </a:cubicBezTo>
                <a:lnTo>
                  <a:pt x="3454127" y="4556430"/>
                </a:lnTo>
                <a:cubicBezTo>
                  <a:pt x="3454127" y="4601832"/>
                  <a:pt x="3417321" y="4638638"/>
                  <a:pt x="3371919" y="4638638"/>
                </a:cubicBezTo>
                <a:lnTo>
                  <a:pt x="82208" y="4638638"/>
                </a:lnTo>
                <a:cubicBezTo>
                  <a:pt x="36806" y="4638638"/>
                  <a:pt x="0" y="4601832"/>
                  <a:pt x="0" y="4556430"/>
                </a:cubicBezTo>
                <a:lnTo>
                  <a:pt x="0" y="82208"/>
                </a:lnTo>
                <a:cubicBezTo>
                  <a:pt x="0" y="36806"/>
                  <a:pt x="36806" y="0"/>
                  <a:pt x="822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A57302F7-AF85-4BB6-A736-74B886A54962}"/>
              </a:ext>
            </a:extLst>
          </p:cNvPr>
          <p:cNvSpPr/>
          <p:nvPr userDrawn="1"/>
        </p:nvSpPr>
        <p:spPr>
          <a:xfrm>
            <a:off x="836936" y="1836057"/>
            <a:ext cx="3454127" cy="4638638"/>
          </a:xfrm>
          <a:custGeom>
            <a:avLst/>
            <a:gdLst>
              <a:gd name="connsiteX0" fmla="*/ 1456581 w 3454127"/>
              <a:gd name="connsiteY0" fmla="*/ 153647 h 4638638"/>
              <a:gd name="connsiteX1" fmla="*/ 1138956 w 3454127"/>
              <a:gd name="connsiteY1" fmla="*/ 471272 h 4638638"/>
              <a:gd name="connsiteX2" fmla="*/ 1138956 w 3454127"/>
              <a:gd name="connsiteY2" fmla="*/ 1012237 h 4638638"/>
              <a:gd name="connsiteX3" fmla="*/ 1456581 w 3454127"/>
              <a:gd name="connsiteY3" fmla="*/ 1329862 h 4638638"/>
              <a:gd name="connsiteX4" fmla="*/ 1997546 w 3454127"/>
              <a:gd name="connsiteY4" fmla="*/ 1329862 h 4638638"/>
              <a:gd name="connsiteX5" fmla="*/ 2315171 w 3454127"/>
              <a:gd name="connsiteY5" fmla="*/ 1012237 h 4638638"/>
              <a:gd name="connsiteX6" fmla="*/ 2315171 w 3454127"/>
              <a:gd name="connsiteY6" fmla="*/ 471272 h 4638638"/>
              <a:gd name="connsiteX7" fmla="*/ 1997546 w 3454127"/>
              <a:gd name="connsiteY7" fmla="*/ 153647 h 4638638"/>
              <a:gd name="connsiteX8" fmla="*/ 82208 w 3454127"/>
              <a:gd name="connsiteY8" fmla="*/ 0 h 4638638"/>
              <a:gd name="connsiteX9" fmla="*/ 3371919 w 3454127"/>
              <a:gd name="connsiteY9" fmla="*/ 0 h 4638638"/>
              <a:gd name="connsiteX10" fmla="*/ 3454127 w 3454127"/>
              <a:gd name="connsiteY10" fmla="*/ 82208 h 4638638"/>
              <a:gd name="connsiteX11" fmla="*/ 3454127 w 3454127"/>
              <a:gd name="connsiteY11" fmla="*/ 4556430 h 4638638"/>
              <a:gd name="connsiteX12" fmla="*/ 3371919 w 3454127"/>
              <a:gd name="connsiteY12" fmla="*/ 4638638 h 4638638"/>
              <a:gd name="connsiteX13" fmla="*/ 82208 w 3454127"/>
              <a:gd name="connsiteY13" fmla="*/ 4638638 h 4638638"/>
              <a:gd name="connsiteX14" fmla="*/ 0 w 3454127"/>
              <a:gd name="connsiteY14" fmla="*/ 4556430 h 4638638"/>
              <a:gd name="connsiteX15" fmla="*/ 0 w 3454127"/>
              <a:gd name="connsiteY15" fmla="*/ 82208 h 4638638"/>
              <a:gd name="connsiteX16" fmla="*/ 82208 w 3454127"/>
              <a:gd name="connsiteY16" fmla="*/ 0 h 46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638638">
                <a:moveTo>
                  <a:pt x="1456581" y="153647"/>
                </a:moveTo>
                <a:cubicBezTo>
                  <a:pt x="1281162" y="153647"/>
                  <a:pt x="1138956" y="295853"/>
                  <a:pt x="1138956" y="471272"/>
                </a:cubicBezTo>
                <a:lnTo>
                  <a:pt x="1138956" y="1012237"/>
                </a:lnTo>
                <a:cubicBezTo>
                  <a:pt x="1138956" y="1187656"/>
                  <a:pt x="1281162" y="1329862"/>
                  <a:pt x="1456581" y="1329862"/>
                </a:cubicBezTo>
                <a:lnTo>
                  <a:pt x="1997546" y="1329862"/>
                </a:lnTo>
                <a:cubicBezTo>
                  <a:pt x="2172965" y="1329862"/>
                  <a:pt x="2315171" y="1187656"/>
                  <a:pt x="2315171" y="1012237"/>
                </a:cubicBezTo>
                <a:lnTo>
                  <a:pt x="2315171" y="471272"/>
                </a:lnTo>
                <a:cubicBezTo>
                  <a:pt x="2315171" y="295853"/>
                  <a:pt x="2172965" y="153647"/>
                  <a:pt x="1997546" y="153647"/>
                </a:cubicBezTo>
                <a:close/>
                <a:moveTo>
                  <a:pt x="82208" y="0"/>
                </a:moveTo>
                <a:lnTo>
                  <a:pt x="3371919" y="0"/>
                </a:lnTo>
                <a:cubicBezTo>
                  <a:pt x="3417321" y="0"/>
                  <a:pt x="3454127" y="36806"/>
                  <a:pt x="3454127" y="82208"/>
                </a:cubicBezTo>
                <a:lnTo>
                  <a:pt x="3454127" y="4556430"/>
                </a:lnTo>
                <a:cubicBezTo>
                  <a:pt x="3454127" y="4601832"/>
                  <a:pt x="3417321" y="4638638"/>
                  <a:pt x="3371919" y="4638638"/>
                </a:cubicBezTo>
                <a:lnTo>
                  <a:pt x="82208" y="4638638"/>
                </a:lnTo>
                <a:cubicBezTo>
                  <a:pt x="36806" y="4638638"/>
                  <a:pt x="0" y="4601832"/>
                  <a:pt x="0" y="4556430"/>
                </a:cubicBezTo>
                <a:lnTo>
                  <a:pt x="0" y="82208"/>
                </a:lnTo>
                <a:cubicBezTo>
                  <a:pt x="0" y="36806"/>
                  <a:pt x="36806" y="0"/>
                  <a:pt x="822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2ACC34B-37DA-40E7-B5B3-E29D25588395}"/>
              </a:ext>
            </a:extLst>
          </p:cNvPr>
          <p:cNvSpPr/>
          <p:nvPr userDrawn="1"/>
        </p:nvSpPr>
        <p:spPr>
          <a:xfrm>
            <a:off x="4374747" y="1362528"/>
            <a:ext cx="3454127" cy="4925788"/>
          </a:xfrm>
          <a:custGeom>
            <a:avLst/>
            <a:gdLst>
              <a:gd name="connsiteX0" fmla="*/ 1456581 w 3454127"/>
              <a:gd name="connsiteY0" fmla="*/ 250990 h 4925788"/>
              <a:gd name="connsiteX1" fmla="*/ 1138956 w 3454127"/>
              <a:gd name="connsiteY1" fmla="*/ 568615 h 4925788"/>
              <a:gd name="connsiteX2" fmla="*/ 1138956 w 3454127"/>
              <a:gd name="connsiteY2" fmla="*/ 1109580 h 4925788"/>
              <a:gd name="connsiteX3" fmla="*/ 1456581 w 3454127"/>
              <a:gd name="connsiteY3" fmla="*/ 1427205 h 4925788"/>
              <a:gd name="connsiteX4" fmla="*/ 1997546 w 3454127"/>
              <a:gd name="connsiteY4" fmla="*/ 1427205 h 4925788"/>
              <a:gd name="connsiteX5" fmla="*/ 2315171 w 3454127"/>
              <a:gd name="connsiteY5" fmla="*/ 1109580 h 4925788"/>
              <a:gd name="connsiteX6" fmla="*/ 2315171 w 3454127"/>
              <a:gd name="connsiteY6" fmla="*/ 568615 h 4925788"/>
              <a:gd name="connsiteX7" fmla="*/ 1997546 w 3454127"/>
              <a:gd name="connsiteY7" fmla="*/ 250990 h 4925788"/>
              <a:gd name="connsiteX8" fmla="*/ 67701 w 3454127"/>
              <a:gd name="connsiteY8" fmla="*/ 0 h 4925788"/>
              <a:gd name="connsiteX9" fmla="*/ 3386426 w 3454127"/>
              <a:gd name="connsiteY9" fmla="*/ 0 h 4925788"/>
              <a:gd name="connsiteX10" fmla="*/ 3454127 w 3454127"/>
              <a:gd name="connsiteY10" fmla="*/ 67701 h 4925788"/>
              <a:gd name="connsiteX11" fmla="*/ 3454127 w 3454127"/>
              <a:gd name="connsiteY11" fmla="*/ 4858087 h 4925788"/>
              <a:gd name="connsiteX12" fmla="*/ 3386426 w 3454127"/>
              <a:gd name="connsiteY12" fmla="*/ 4925788 h 4925788"/>
              <a:gd name="connsiteX13" fmla="*/ 67701 w 3454127"/>
              <a:gd name="connsiteY13" fmla="*/ 4925788 h 4925788"/>
              <a:gd name="connsiteX14" fmla="*/ 0 w 3454127"/>
              <a:gd name="connsiteY14" fmla="*/ 4858087 h 4925788"/>
              <a:gd name="connsiteX15" fmla="*/ 0 w 3454127"/>
              <a:gd name="connsiteY15" fmla="*/ 67701 h 4925788"/>
              <a:gd name="connsiteX16" fmla="*/ 67701 w 3454127"/>
              <a:gd name="connsiteY16" fmla="*/ 0 h 49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925788">
                <a:moveTo>
                  <a:pt x="1456581" y="250990"/>
                </a:moveTo>
                <a:cubicBezTo>
                  <a:pt x="1281162" y="250990"/>
                  <a:pt x="1138956" y="393196"/>
                  <a:pt x="1138956" y="568615"/>
                </a:cubicBezTo>
                <a:lnTo>
                  <a:pt x="1138956" y="1109580"/>
                </a:lnTo>
                <a:cubicBezTo>
                  <a:pt x="1138956" y="1284999"/>
                  <a:pt x="1281162" y="1427205"/>
                  <a:pt x="1456581" y="1427205"/>
                </a:cubicBezTo>
                <a:lnTo>
                  <a:pt x="1997546" y="1427205"/>
                </a:lnTo>
                <a:cubicBezTo>
                  <a:pt x="2172965" y="1427205"/>
                  <a:pt x="2315171" y="1284999"/>
                  <a:pt x="2315171" y="1109580"/>
                </a:cubicBezTo>
                <a:lnTo>
                  <a:pt x="2315171" y="568615"/>
                </a:lnTo>
                <a:cubicBezTo>
                  <a:pt x="2315171" y="393196"/>
                  <a:pt x="2172965" y="250990"/>
                  <a:pt x="1997546" y="250990"/>
                </a:cubicBezTo>
                <a:close/>
                <a:moveTo>
                  <a:pt x="67701" y="0"/>
                </a:moveTo>
                <a:lnTo>
                  <a:pt x="3386426" y="0"/>
                </a:lnTo>
                <a:cubicBezTo>
                  <a:pt x="3423816" y="0"/>
                  <a:pt x="3454127" y="30311"/>
                  <a:pt x="3454127" y="67701"/>
                </a:cubicBezTo>
                <a:lnTo>
                  <a:pt x="3454127" y="4858087"/>
                </a:lnTo>
                <a:cubicBezTo>
                  <a:pt x="3454127" y="4895477"/>
                  <a:pt x="3423816" y="4925788"/>
                  <a:pt x="3386426" y="4925788"/>
                </a:cubicBezTo>
                <a:lnTo>
                  <a:pt x="67701" y="4925788"/>
                </a:lnTo>
                <a:cubicBezTo>
                  <a:pt x="30311" y="4925788"/>
                  <a:pt x="0" y="4895477"/>
                  <a:pt x="0" y="4858087"/>
                </a:cubicBezTo>
                <a:lnTo>
                  <a:pt x="0" y="67701"/>
                </a:lnTo>
                <a:cubicBezTo>
                  <a:pt x="0" y="30311"/>
                  <a:pt x="30311" y="0"/>
                  <a:pt x="67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7315AC5-B7A7-440B-8D81-82DB7887AB4E}"/>
              </a:ext>
            </a:extLst>
          </p:cNvPr>
          <p:cNvSpPr/>
          <p:nvPr userDrawn="1"/>
        </p:nvSpPr>
        <p:spPr>
          <a:xfrm>
            <a:off x="8400784" y="3565969"/>
            <a:ext cx="2501453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E1D1FED-2FE3-4AC9-86B4-9E9D036CDA67}"/>
              </a:ext>
            </a:extLst>
          </p:cNvPr>
          <p:cNvSpPr/>
          <p:nvPr userDrawn="1"/>
        </p:nvSpPr>
        <p:spPr>
          <a:xfrm>
            <a:off x="1327863" y="3565969"/>
            <a:ext cx="2472271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1353C26-D7DF-4BA4-B36C-17F23C1E2CB8}"/>
              </a:ext>
            </a:extLst>
          </p:cNvPr>
          <p:cNvSpPr/>
          <p:nvPr userDrawn="1"/>
        </p:nvSpPr>
        <p:spPr>
          <a:xfrm>
            <a:off x="4824873" y="3223069"/>
            <a:ext cx="2607179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10318C2-2AC6-40FB-9428-EE7F993B9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6509" y="1817902"/>
            <a:ext cx="990600" cy="850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500K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645C4AA3-0861-4EF1-B283-1A8408106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9648" y="2145373"/>
            <a:ext cx="990600" cy="850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14EBA779-8D64-405F-B07D-A474E3FD7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2135" y="2167600"/>
            <a:ext cx="990600" cy="850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800K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45DBD013-DD2B-47CB-824B-5F908DAD6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535" y="3167762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BASIC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0AAE505F-B1BE-4425-9C47-25711E32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5587" y="2789409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PLATINUM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4BF2C386-FC86-4700-AAB8-5FDCAEBB1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6639" y="3134956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GOLD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F7E02B84-45D8-4F0F-A949-B2A98C8AB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7258" y="4166326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17457B62-327D-4EBD-8538-F9EAAEA2EB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258" y="4631490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496FFE90-97CA-46DF-B299-0D9F791CE8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58" y="5096654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60019A9E-07AA-4B66-9CE3-765BC34BE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5587" y="3795003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5BB53674-D0A7-4264-ACD1-A005D564F8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587" y="4279217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B55D1608-1C5F-4A54-B58A-C12D29331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587" y="4763431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EF0CBE67-4945-4913-96DE-083560E78D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5587" y="5266695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0447CB1B-1F4F-490A-A14D-F86ADC93AD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916" y="4166630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5D56FE66-1D6D-414A-9094-84E488F7C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916" y="4631794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C52D7AAB-55AD-44AA-8DA0-F7EF96FE08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03916" y="5116008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7F08DA82-DDF6-4B89-8179-17A372AED2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3916" y="5581172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2DA170E0-FB17-4468-B12F-D90A244BC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5587" y="5722665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7BA81089-CB25-4E06-A831-BD8C91F0AF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4535" y="3613594"/>
            <a:ext cx="3240825" cy="42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CHOOSE PLAN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7D701205-467E-47C8-96A6-EE6F9D2BD0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85305" y="3290185"/>
            <a:ext cx="3240825" cy="4236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CHOOSE PLAN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A0829E69-FB77-47C6-B820-233BC5A0EE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03915" y="3633085"/>
            <a:ext cx="3240825" cy="4236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CHOOSE PLAN</a:t>
            </a:r>
          </a:p>
        </p:txBody>
      </p:sp>
    </p:spTree>
    <p:extLst>
      <p:ext uri="{BB962C8B-B14F-4D97-AF65-F5344CB8AC3E}">
        <p14:creationId xmlns:p14="http://schemas.microsoft.com/office/powerpoint/2010/main" val="38150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D08B459-0AED-4780-A7BE-A87A6FBEC027}"/>
              </a:ext>
            </a:extLst>
          </p:cNvPr>
          <p:cNvCxnSpPr/>
          <p:nvPr userDrawn="1"/>
        </p:nvCxnSpPr>
        <p:spPr>
          <a:xfrm>
            <a:off x="7905750" y="5657850"/>
            <a:ext cx="4286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93733BE-0B4E-4AFD-8540-6961E5FA515A}"/>
              </a:ext>
            </a:extLst>
          </p:cNvPr>
          <p:cNvCxnSpPr/>
          <p:nvPr userDrawn="1"/>
        </p:nvCxnSpPr>
        <p:spPr>
          <a:xfrm>
            <a:off x="0" y="3086100"/>
            <a:ext cx="4286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BE607-6711-46AC-A20D-59E0C05E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4"/>
            <a:ext cx="10515600" cy="87153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="" xmlns:a16="http://schemas.microsoft.com/office/drawing/2014/main" id="{DAD3F62B-21E9-4E32-BBB5-92740CBD4974}"/>
              </a:ext>
            </a:extLst>
          </p:cNvPr>
          <p:cNvSpPr/>
          <p:nvPr userDrawn="1"/>
        </p:nvSpPr>
        <p:spPr>
          <a:xfrm>
            <a:off x="819150" y="1962150"/>
            <a:ext cx="2819400" cy="4895850"/>
          </a:xfrm>
          <a:prstGeom prst="round2SameRect">
            <a:avLst>
              <a:gd name="adj1" fmla="val 3265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C2B660E-D5AB-470A-985D-A17439046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8238" y="2285999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="" xmlns:a16="http://schemas.microsoft.com/office/drawing/2014/main" id="{CD7FD07A-7F71-4529-BA45-CAC10093A732}"/>
              </a:ext>
            </a:extLst>
          </p:cNvPr>
          <p:cNvSpPr/>
          <p:nvPr userDrawn="1"/>
        </p:nvSpPr>
        <p:spPr>
          <a:xfrm>
            <a:off x="4676775" y="1962150"/>
            <a:ext cx="2819400" cy="4895850"/>
          </a:xfrm>
          <a:prstGeom prst="round2SameRect">
            <a:avLst>
              <a:gd name="adj1" fmla="val 3265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3B6898B5-2827-445D-9ABD-F1A75DD148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2291" y="2286000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="" xmlns:a16="http://schemas.microsoft.com/office/drawing/2014/main" id="{135F36DD-2089-4BB3-8F15-F99BA7913AAE}"/>
              </a:ext>
            </a:extLst>
          </p:cNvPr>
          <p:cNvSpPr/>
          <p:nvPr userDrawn="1"/>
        </p:nvSpPr>
        <p:spPr>
          <a:xfrm>
            <a:off x="8534400" y="1962150"/>
            <a:ext cx="2819400" cy="4895850"/>
          </a:xfrm>
          <a:prstGeom prst="round2SameRect">
            <a:avLst>
              <a:gd name="adj1" fmla="val 3356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243B6C91-9FF9-45FD-8504-C14C1527A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0391" y="2285997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84A1D71F-2D57-4DFA-92CF-3BAC78F45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508" y="4901311"/>
            <a:ext cx="2646877" cy="13804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0924C73E-AA52-41E9-B7F9-DF810E26D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9140" y="4901311"/>
            <a:ext cx="2653719" cy="13804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50D7F00E-702C-4A37-9947-831601946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7380" y="4901310"/>
            <a:ext cx="2673439" cy="13804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</p:spTree>
    <p:extLst>
      <p:ext uri="{BB962C8B-B14F-4D97-AF65-F5344CB8AC3E}">
        <p14:creationId xmlns:p14="http://schemas.microsoft.com/office/powerpoint/2010/main" val="16201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7" grpId="0" animBg="1"/>
      <p:bldP spid="13" grpId="0" animBg="1"/>
      <p:bldP spid="18" grpId="0" animBg="1"/>
      <p:bldP spid="16" grpId="0" animBg="1"/>
      <p:bldP spid="1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/>
      <p:bldP spid="21" grpId="0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DDBDEC-30AC-4036-B86D-2C9C2FBA8221}"/>
              </a:ext>
            </a:extLst>
          </p:cNvPr>
          <p:cNvSpPr/>
          <p:nvPr userDrawn="1"/>
        </p:nvSpPr>
        <p:spPr>
          <a:xfrm>
            <a:off x="9702590" y="419100"/>
            <a:ext cx="1047750" cy="61912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0694AF1-D744-40AB-909F-D8091087D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14400"/>
            <a:ext cx="4229100" cy="5257800"/>
          </a:xfrm>
          <a:custGeom>
            <a:avLst/>
            <a:gdLst>
              <a:gd name="connsiteX0" fmla="*/ 0 w 4229100"/>
              <a:gd name="connsiteY0" fmla="*/ 0 h 5257800"/>
              <a:gd name="connsiteX1" fmla="*/ 4229100 w 4229100"/>
              <a:gd name="connsiteY1" fmla="*/ 0 h 5257800"/>
              <a:gd name="connsiteX2" fmla="*/ 4229100 w 4229100"/>
              <a:gd name="connsiteY2" fmla="*/ 5257800 h 5257800"/>
              <a:gd name="connsiteX3" fmla="*/ 0 w 42291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0" h="5257800">
                <a:moveTo>
                  <a:pt x="0" y="0"/>
                </a:moveTo>
                <a:lnTo>
                  <a:pt x="4229100" y="0"/>
                </a:lnTo>
                <a:lnTo>
                  <a:pt x="4229100" y="5257800"/>
                </a:lnTo>
                <a:lnTo>
                  <a:pt x="0" y="5257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F326F1AB-EADD-4B2E-93D5-A484A613B57E}"/>
              </a:ext>
            </a:extLst>
          </p:cNvPr>
          <p:cNvSpPr/>
          <p:nvPr userDrawn="1"/>
        </p:nvSpPr>
        <p:spPr>
          <a:xfrm rot="17986021">
            <a:off x="4026611" y="-1964106"/>
            <a:ext cx="7161935" cy="7636138"/>
          </a:xfrm>
          <a:prstGeom prst="triangle">
            <a:avLst>
              <a:gd name="adj" fmla="val 2230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668935E-A99C-4AC5-93BC-2262804AF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95500"/>
            <a:ext cx="12192002" cy="3790950"/>
          </a:xfrm>
          <a:custGeom>
            <a:avLst/>
            <a:gdLst>
              <a:gd name="connsiteX0" fmla="*/ 7562850 w 12192002"/>
              <a:gd name="connsiteY0" fmla="*/ 0 h 3790950"/>
              <a:gd name="connsiteX1" fmla="*/ 12192002 w 12192002"/>
              <a:gd name="connsiteY1" fmla="*/ 0 h 3790950"/>
              <a:gd name="connsiteX2" fmla="*/ 12192002 w 12192002"/>
              <a:gd name="connsiteY2" fmla="*/ 3790950 h 3790950"/>
              <a:gd name="connsiteX3" fmla="*/ 7562850 w 12192002"/>
              <a:gd name="connsiteY3" fmla="*/ 3790950 h 3790950"/>
              <a:gd name="connsiteX4" fmla="*/ 0 w 12192002"/>
              <a:gd name="connsiteY4" fmla="*/ 0 h 3790950"/>
              <a:gd name="connsiteX5" fmla="*/ 7410450 w 12192002"/>
              <a:gd name="connsiteY5" fmla="*/ 0 h 3790950"/>
              <a:gd name="connsiteX6" fmla="*/ 7410450 w 12192002"/>
              <a:gd name="connsiteY6" fmla="*/ 3790950 h 3790950"/>
              <a:gd name="connsiteX7" fmla="*/ 0 w 12192002"/>
              <a:gd name="connsiteY7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2" h="3790950">
                <a:moveTo>
                  <a:pt x="7562850" y="0"/>
                </a:moveTo>
                <a:lnTo>
                  <a:pt x="12192002" y="0"/>
                </a:lnTo>
                <a:lnTo>
                  <a:pt x="12192002" y="3790950"/>
                </a:lnTo>
                <a:lnTo>
                  <a:pt x="7562850" y="3790950"/>
                </a:lnTo>
                <a:close/>
                <a:moveTo>
                  <a:pt x="0" y="0"/>
                </a:moveTo>
                <a:lnTo>
                  <a:pt x="7410450" y="0"/>
                </a:lnTo>
                <a:lnTo>
                  <a:pt x="7410450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DDBDEC-30AC-4036-B86D-2C9C2FBA8221}"/>
              </a:ext>
            </a:extLst>
          </p:cNvPr>
          <p:cNvSpPr/>
          <p:nvPr userDrawn="1"/>
        </p:nvSpPr>
        <p:spPr>
          <a:xfrm>
            <a:off x="825290" y="447675"/>
            <a:ext cx="1047750" cy="61912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0694AF1-D744-40AB-909F-D8091087D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950" y="914400"/>
            <a:ext cx="4229100" cy="5257800"/>
          </a:xfrm>
          <a:custGeom>
            <a:avLst/>
            <a:gdLst>
              <a:gd name="connsiteX0" fmla="*/ 0 w 4229100"/>
              <a:gd name="connsiteY0" fmla="*/ 0 h 5257800"/>
              <a:gd name="connsiteX1" fmla="*/ 4229100 w 4229100"/>
              <a:gd name="connsiteY1" fmla="*/ 0 h 5257800"/>
              <a:gd name="connsiteX2" fmla="*/ 4229100 w 4229100"/>
              <a:gd name="connsiteY2" fmla="*/ 5257800 h 5257800"/>
              <a:gd name="connsiteX3" fmla="*/ 0 w 42291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0" h="5257800">
                <a:moveTo>
                  <a:pt x="0" y="0"/>
                </a:moveTo>
                <a:lnTo>
                  <a:pt x="4229100" y="0"/>
                </a:lnTo>
                <a:lnTo>
                  <a:pt x="4229100" y="5257800"/>
                </a:lnTo>
                <a:lnTo>
                  <a:pt x="0" y="5257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F326F1AB-EADD-4B2E-93D5-A484A613B57E}"/>
              </a:ext>
            </a:extLst>
          </p:cNvPr>
          <p:cNvSpPr/>
          <p:nvPr userDrawn="1"/>
        </p:nvSpPr>
        <p:spPr>
          <a:xfrm rot="17986021">
            <a:off x="715727" y="-2612364"/>
            <a:ext cx="8468228" cy="7923004"/>
          </a:xfrm>
          <a:prstGeom prst="triangle">
            <a:avLst>
              <a:gd name="adj" fmla="val 2669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9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CD4B8-D122-486B-A387-F0E1618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734096"/>
            <a:ext cx="3143250" cy="178050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2FF899-A188-4306-BC78-2C38772BFC3F}"/>
              </a:ext>
            </a:extLst>
          </p:cNvPr>
          <p:cNvSpPr/>
          <p:nvPr userDrawn="1"/>
        </p:nvSpPr>
        <p:spPr>
          <a:xfrm>
            <a:off x="1943100" y="2637441"/>
            <a:ext cx="2095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A170F6C-1E2A-490E-BBB7-8F4864129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5417" y="2806554"/>
            <a:ext cx="3143250" cy="201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F7008ED-2207-4832-8047-9C1B24B9353D}"/>
              </a:ext>
            </a:extLst>
          </p:cNvPr>
          <p:cNvSpPr/>
          <p:nvPr userDrawn="1"/>
        </p:nvSpPr>
        <p:spPr>
          <a:xfrm rot="2685129">
            <a:off x="5409072" y="155652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DD632A1-4C00-47D4-87AB-1CFA5B9F474A}"/>
              </a:ext>
            </a:extLst>
          </p:cNvPr>
          <p:cNvSpPr/>
          <p:nvPr userDrawn="1"/>
        </p:nvSpPr>
        <p:spPr>
          <a:xfrm rot="2685129">
            <a:off x="5409071" y="3076576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4379D75-002A-40B2-88BA-D3CFC84B86A3}"/>
              </a:ext>
            </a:extLst>
          </p:cNvPr>
          <p:cNvSpPr/>
          <p:nvPr userDrawn="1"/>
        </p:nvSpPr>
        <p:spPr>
          <a:xfrm rot="2685129">
            <a:off x="5425866" y="4596623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796CFB8-64E3-4AAD-BFC3-6461CE804594}"/>
              </a:ext>
            </a:extLst>
          </p:cNvPr>
          <p:cNvSpPr/>
          <p:nvPr userDrawn="1"/>
        </p:nvSpPr>
        <p:spPr>
          <a:xfrm rot="2685129">
            <a:off x="8476122" y="1505236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E461081-9B9F-4808-9DC7-252811F11E57}"/>
              </a:ext>
            </a:extLst>
          </p:cNvPr>
          <p:cNvSpPr/>
          <p:nvPr userDrawn="1"/>
        </p:nvSpPr>
        <p:spPr>
          <a:xfrm rot="2685129">
            <a:off x="8476121" y="3025284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675DC00-DAB6-4BBD-9FA0-BDAA09AECF10}"/>
              </a:ext>
            </a:extLst>
          </p:cNvPr>
          <p:cNvSpPr/>
          <p:nvPr userDrawn="1"/>
        </p:nvSpPr>
        <p:spPr>
          <a:xfrm rot="2685129">
            <a:off x="8492916" y="4545331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1D0C0C-5063-4455-B2A2-DFBCC161809D}"/>
              </a:ext>
            </a:extLst>
          </p:cNvPr>
          <p:cNvSpPr/>
          <p:nvPr userDrawn="1"/>
        </p:nvSpPr>
        <p:spPr>
          <a:xfrm>
            <a:off x="971550" y="6314"/>
            <a:ext cx="190500" cy="3384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D786B5-15DB-4DF4-8596-8A83A1706EE8}"/>
              </a:ext>
            </a:extLst>
          </p:cNvPr>
          <p:cNvSpPr/>
          <p:nvPr userDrawn="1"/>
        </p:nvSpPr>
        <p:spPr>
          <a:xfrm>
            <a:off x="971550" y="3587714"/>
            <a:ext cx="190500" cy="781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="" xmlns:a16="http://schemas.microsoft.com/office/drawing/2014/main" id="{C9ADE789-6BF8-40C6-ADAE-4B116CA72B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91536" y="1643963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="" xmlns:a16="http://schemas.microsoft.com/office/drawing/2014/main" id="{1670CC3C-41EC-4C91-BDC2-1098BBA609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91536" y="3149612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DDFAEE8B-CBAE-4749-9E5E-2D01B100E7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91536" y="4655261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="" xmlns:a16="http://schemas.microsoft.com/office/drawing/2014/main" id="{9CD97A93-5776-4DD0-B107-508A724C4C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61357" y="1589970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470664BB-BD6F-415B-90C1-0C61ED0273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357" y="3095619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CDAC4566-876B-4361-88C6-7A2146A21A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61357" y="4601268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C1FB3468-3C61-4DCC-959A-5398EC13C700}"/>
              </a:ext>
            </a:extLst>
          </p:cNvPr>
          <p:cNvSpPr/>
          <p:nvPr userDrawn="1"/>
        </p:nvSpPr>
        <p:spPr>
          <a:xfrm flipH="1" flipV="1">
            <a:off x="8724962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EA4A12A5-5248-411E-BEF9-F6D14F30548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45035" y="1690292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75690236-FA92-42A9-B665-900A971C6DB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73869" y="3224579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A981FD7E-2E34-4A94-A864-35F35DA5AF1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73869" y="4775917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="" xmlns:a16="http://schemas.microsoft.com/office/drawing/2014/main" id="{1AA36DA8-E4FC-4BC9-A6B6-CF4CF0647BD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640919" y="1653239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="" xmlns:a16="http://schemas.microsoft.com/office/drawing/2014/main" id="{1F3ADA09-CCC4-4ADB-9488-76068F1986B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624124" y="3157697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="" xmlns:a16="http://schemas.microsoft.com/office/drawing/2014/main" id="{6F26BCCB-0980-456F-B901-9EB2A4A064B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650527" y="4670398"/>
            <a:ext cx="618394" cy="6183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/>
      <p:bldP spid="30" grpId="0"/>
      <p:bldP spid="31" grpId="0"/>
      <p:bldP spid="32" grpId="0"/>
      <p:bldP spid="3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CD4B8-D122-486B-A387-F0E1618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466965"/>
            <a:ext cx="3143250" cy="183324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2FF899-A188-4306-BC78-2C38772BFC3F}"/>
              </a:ext>
            </a:extLst>
          </p:cNvPr>
          <p:cNvSpPr/>
          <p:nvPr userDrawn="1"/>
        </p:nvSpPr>
        <p:spPr>
          <a:xfrm>
            <a:off x="1910266" y="3353870"/>
            <a:ext cx="2095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A170F6C-1E2A-490E-BBB7-8F4864129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6419" y="3432933"/>
            <a:ext cx="3143250" cy="201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F7008ED-2207-4832-8047-9C1B24B9353D}"/>
              </a:ext>
            </a:extLst>
          </p:cNvPr>
          <p:cNvSpPr/>
          <p:nvPr userDrawn="1"/>
        </p:nvSpPr>
        <p:spPr>
          <a:xfrm rot="2685129">
            <a:off x="5409072" y="2723409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DD632A1-4C00-47D4-87AB-1CFA5B9F474A}"/>
              </a:ext>
            </a:extLst>
          </p:cNvPr>
          <p:cNvSpPr/>
          <p:nvPr userDrawn="1"/>
        </p:nvSpPr>
        <p:spPr>
          <a:xfrm rot="2685129">
            <a:off x="5409071" y="424345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796CFB8-64E3-4AAD-BFC3-6461CE804594}"/>
              </a:ext>
            </a:extLst>
          </p:cNvPr>
          <p:cNvSpPr/>
          <p:nvPr userDrawn="1"/>
        </p:nvSpPr>
        <p:spPr>
          <a:xfrm rot="2685129">
            <a:off x="8476122" y="267211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E461081-9B9F-4808-9DC7-252811F11E57}"/>
              </a:ext>
            </a:extLst>
          </p:cNvPr>
          <p:cNvSpPr/>
          <p:nvPr userDrawn="1"/>
        </p:nvSpPr>
        <p:spPr>
          <a:xfrm rot="2685129">
            <a:off x="8476121" y="4192165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="" xmlns:a16="http://schemas.microsoft.com/office/drawing/2014/main" id="{C9ADE789-6BF8-40C6-ADAE-4B116CA72B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91536" y="2810844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="" xmlns:a16="http://schemas.microsoft.com/office/drawing/2014/main" id="{1670CC3C-41EC-4C91-BDC2-1098BBA609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91536" y="4316493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="" xmlns:a16="http://schemas.microsoft.com/office/drawing/2014/main" id="{9CD97A93-5776-4DD0-B107-508A724C4C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61357" y="2756851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="" xmlns:a16="http://schemas.microsoft.com/office/drawing/2014/main" id="{470664BB-BD6F-415B-90C1-0C61ED0273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357" y="4262500"/>
            <a:ext cx="1790701" cy="718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15747199-5952-4B92-BF17-57531995291F}"/>
              </a:ext>
            </a:extLst>
          </p:cNvPr>
          <p:cNvSpPr/>
          <p:nvPr userDrawn="1"/>
        </p:nvSpPr>
        <p:spPr>
          <a:xfrm>
            <a:off x="1" y="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D9823D0F-EE1F-4DED-AA2C-CFB76282C937}"/>
              </a:ext>
            </a:extLst>
          </p:cNvPr>
          <p:cNvSpPr/>
          <p:nvPr userDrawn="1"/>
        </p:nvSpPr>
        <p:spPr>
          <a:xfrm flipH="1" flipV="1">
            <a:off x="8724962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14677C54-86B3-44D3-A25A-A492A41DC2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0601" y="2874673"/>
            <a:ext cx="591340" cy="5913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4DA3228A-D032-4189-ACD9-5977C2051E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88495" y="4404987"/>
            <a:ext cx="591340" cy="5913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728F93E-3FAC-4876-ADAA-881C865FD6F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637651" y="2833647"/>
            <a:ext cx="591340" cy="5913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A6FCBF85-6731-4A33-9DC5-41A5FFA8928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628383" y="4353695"/>
            <a:ext cx="591340" cy="5913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10" grpId="0" animBg="1"/>
      <p:bldP spid="11" grpId="0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3" grpId="0"/>
      <p:bldP spid="26" grpId="0"/>
      <p:bldP spid="29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DB5B948-915A-4B02-AF0D-9733876CE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117" y="324903"/>
            <a:ext cx="5802583" cy="6208192"/>
          </a:xfrm>
          <a:custGeom>
            <a:avLst/>
            <a:gdLst>
              <a:gd name="connsiteX0" fmla="*/ 3821797 w 5802583"/>
              <a:gd name="connsiteY0" fmla="*/ 3104091 h 6208192"/>
              <a:gd name="connsiteX1" fmla="*/ 4357691 w 5802583"/>
              <a:gd name="connsiteY1" fmla="*/ 3639984 h 6208192"/>
              <a:gd name="connsiteX2" fmla="*/ 3821797 w 5802583"/>
              <a:gd name="connsiteY2" fmla="*/ 4175878 h 6208192"/>
              <a:gd name="connsiteX3" fmla="*/ 3285904 w 5802583"/>
              <a:gd name="connsiteY3" fmla="*/ 3639984 h 6208192"/>
              <a:gd name="connsiteX4" fmla="*/ 3821797 w 5802583"/>
              <a:gd name="connsiteY4" fmla="*/ 3104091 h 6208192"/>
              <a:gd name="connsiteX5" fmla="*/ 395948 w 5802583"/>
              <a:gd name="connsiteY5" fmla="*/ 2175662 h 6208192"/>
              <a:gd name="connsiteX6" fmla="*/ 791896 w 5802583"/>
              <a:gd name="connsiteY6" fmla="*/ 2571610 h 6208192"/>
              <a:gd name="connsiteX7" fmla="*/ 395948 w 5802583"/>
              <a:gd name="connsiteY7" fmla="*/ 2967558 h 6208192"/>
              <a:gd name="connsiteX8" fmla="*/ 0 w 5802583"/>
              <a:gd name="connsiteY8" fmla="*/ 2571610 h 6208192"/>
              <a:gd name="connsiteX9" fmla="*/ 395948 w 5802583"/>
              <a:gd name="connsiteY9" fmla="*/ 2175662 h 6208192"/>
              <a:gd name="connsiteX10" fmla="*/ 3903555 w 5802583"/>
              <a:gd name="connsiteY10" fmla="*/ 1802 h 6208192"/>
              <a:gd name="connsiteX11" fmla="*/ 5026837 w 5802583"/>
              <a:gd name="connsiteY11" fmla="*/ 336926 h 6208192"/>
              <a:gd name="connsiteX12" fmla="*/ 5759145 w 5802583"/>
              <a:gd name="connsiteY12" fmla="*/ 1466411 h 6208192"/>
              <a:gd name="connsiteX13" fmla="*/ 5802583 w 5802583"/>
              <a:gd name="connsiteY13" fmla="*/ 1919450 h 6208192"/>
              <a:gd name="connsiteX14" fmla="*/ 5529526 w 5802583"/>
              <a:gd name="connsiteY14" fmla="*/ 3135820 h 6208192"/>
              <a:gd name="connsiteX15" fmla="*/ 5510604 w 5802583"/>
              <a:gd name="connsiteY15" fmla="*/ 3177223 h 6208192"/>
              <a:gd name="connsiteX16" fmla="*/ 5506039 w 5802583"/>
              <a:gd name="connsiteY16" fmla="*/ 3192384 h 6208192"/>
              <a:gd name="connsiteX17" fmla="*/ 5406345 w 5802583"/>
              <a:gd name="connsiteY17" fmla="*/ 3432638 h 6208192"/>
              <a:gd name="connsiteX18" fmla="*/ 4529537 w 5802583"/>
              <a:gd name="connsiteY18" fmla="*/ 4610194 h 6208192"/>
              <a:gd name="connsiteX19" fmla="*/ 4504035 w 5802583"/>
              <a:gd name="connsiteY19" fmla="*/ 4632680 h 6208192"/>
              <a:gd name="connsiteX20" fmla="*/ 4499329 w 5802583"/>
              <a:gd name="connsiteY20" fmla="*/ 4637671 h 6208192"/>
              <a:gd name="connsiteX21" fmla="*/ 3189869 w 5802583"/>
              <a:gd name="connsiteY21" fmla="*/ 5705096 h 6208192"/>
              <a:gd name="connsiteX22" fmla="*/ 2352062 w 5802583"/>
              <a:gd name="connsiteY22" fmla="*/ 6127105 h 6208192"/>
              <a:gd name="connsiteX23" fmla="*/ 1824554 w 5802583"/>
              <a:gd name="connsiteY23" fmla="*/ 6207779 h 6208192"/>
              <a:gd name="connsiteX24" fmla="*/ 1321871 w 5802583"/>
              <a:gd name="connsiteY24" fmla="*/ 5903685 h 6208192"/>
              <a:gd name="connsiteX25" fmla="*/ 1222577 w 5802583"/>
              <a:gd name="connsiteY25" fmla="*/ 5295503 h 6208192"/>
              <a:gd name="connsiteX26" fmla="*/ 1787320 w 5802583"/>
              <a:gd name="connsiteY26" fmla="*/ 4215662 h 6208192"/>
              <a:gd name="connsiteX27" fmla="*/ 2333448 w 5802583"/>
              <a:gd name="connsiteY27" fmla="*/ 3955014 h 6208192"/>
              <a:gd name="connsiteX28" fmla="*/ 2654606 w 5802583"/>
              <a:gd name="connsiteY28" fmla="*/ 4003884 h 6208192"/>
              <a:gd name="connsiteX29" fmla="*/ 2709828 w 5802583"/>
              <a:gd name="connsiteY29" fmla="*/ 4035370 h 6208192"/>
              <a:gd name="connsiteX30" fmla="*/ 2768170 w 5802583"/>
              <a:gd name="connsiteY30" fmla="*/ 4054828 h 6208192"/>
              <a:gd name="connsiteX31" fmla="*/ 2809230 w 5802583"/>
              <a:gd name="connsiteY31" fmla="*/ 4077705 h 6208192"/>
              <a:gd name="connsiteX32" fmla="*/ 2876293 w 5802583"/>
              <a:gd name="connsiteY32" fmla="*/ 4087107 h 6208192"/>
              <a:gd name="connsiteX33" fmla="*/ 3034752 w 5802583"/>
              <a:gd name="connsiteY33" fmla="*/ 4152797 h 6208192"/>
              <a:gd name="connsiteX34" fmla="*/ 3087571 w 5802583"/>
              <a:gd name="connsiteY34" fmla="*/ 4201456 h 6208192"/>
              <a:gd name="connsiteX35" fmla="*/ 3135110 w 5802583"/>
              <a:gd name="connsiteY35" fmla="*/ 4391228 h 6208192"/>
              <a:gd name="connsiteX36" fmla="*/ 3050594 w 5802583"/>
              <a:gd name="connsiteY36" fmla="*/ 4561535 h 6208192"/>
              <a:gd name="connsiteX37" fmla="*/ 2918546 w 5802583"/>
              <a:gd name="connsiteY37" fmla="*/ 4712378 h 6208192"/>
              <a:gd name="connsiteX38" fmla="*/ 2432611 w 5802583"/>
              <a:gd name="connsiteY38" fmla="*/ 5203833 h 6208192"/>
              <a:gd name="connsiteX39" fmla="*/ 2258304 w 5802583"/>
              <a:gd name="connsiteY39" fmla="*/ 5510389 h 6208192"/>
              <a:gd name="connsiteX40" fmla="*/ 2284713 w 5802583"/>
              <a:gd name="connsiteY40" fmla="*/ 5622301 h 6208192"/>
              <a:gd name="connsiteX41" fmla="*/ 2331593 w 5802583"/>
              <a:gd name="connsiteY41" fmla="*/ 5656971 h 6208192"/>
              <a:gd name="connsiteX42" fmla="*/ 2368245 w 5802583"/>
              <a:gd name="connsiteY42" fmla="*/ 5665997 h 6208192"/>
              <a:gd name="connsiteX43" fmla="*/ 2515734 w 5802583"/>
              <a:gd name="connsiteY43" fmla="*/ 5609438 h 6208192"/>
              <a:gd name="connsiteX44" fmla="*/ 3096884 w 5802583"/>
              <a:gd name="connsiteY44" fmla="*/ 5291975 h 6208192"/>
              <a:gd name="connsiteX45" fmla="*/ 3956520 w 5802583"/>
              <a:gd name="connsiteY45" fmla="*/ 4578655 h 6208192"/>
              <a:gd name="connsiteX46" fmla="*/ 4419767 w 5802583"/>
              <a:gd name="connsiteY46" fmla="*/ 3832532 h 6208192"/>
              <a:gd name="connsiteX47" fmla="*/ 4424548 w 5802583"/>
              <a:gd name="connsiteY47" fmla="*/ 3287293 h 6208192"/>
              <a:gd name="connsiteX48" fmla="*/ 4309927 w 5802583"/>
              <a:gd name="connsiteY48" fmla="*/ 3102807 h 6208192"/>
              <a:gd name="connsiteX49" fmla="*/ 4004278 w 5802583"/>
              <a:gd name="connsiteY49" fmla="*/ 2967525 h 6208192"/>
              <a:gd name="connsiteX50" fmla="*/ 3779814 w 5802583"/>
              <a:gd name="connsiteY50" fmla="*/ 2988022 h 6208192"/>
              <a:gd name="connsiteX51" fmla="*/ 3564905 w 5802583"/>
              <a:gd name="connsiteY51" fmla="*/ 3053615 h 6208192"/>
              <a:gd name="connsiteX52" fmla="*/ 2963161 w 5802583"/>
              <a:gd name="connsiteY52" fmla="*/ 3344683 h 6208192"/>
              <a:gd name="connsiteX53" fmla="*/ 2003235 w 5802583"/>
              <a:gd name="connsiteY53" fmla="*/ 3939119 h 6208192"/>
              <a:gd name="connsiteX54" fmla="*/ 1922049 w 5802583"/>
              <a:gd name="connsiteY54" fmla="*/ 3992415 h 6208192"/>
              <a:gd name="connsiteX55" fmla="*/ 1573416 w 5802583"/>
              <a:gd name="connsiteY55" fmla="*/ 4213793 h 6208192"/>
              <a:gd name="connsiteX56" fmla="*/ 1210460 w 5802583"/>
              <a:gd name="connsiteY56" fmla="*/ 4344977 h 6208192"/>
              <a:gd name="connsiteX57" fmla="*/ 608716 w 5802583"/>
              <a:gd name="connsiteY57" fmla="*/ 4111304 h 6208192"/>
              <a:gd name="connsiteX58" fmla="*/ 547526 w 5802583"/>
              <a:gd name="connsiteY58" fmla="*/ 4018038 h 6208192"/>
              <a:gd name="connsiteX59" fmla="*/ 527544 w 5802583"/>
              <a:gd name="connsiteY59" fmla="*/ 3959805 h 6208192"/>
              <a:gd name="connsiteX60" fmla="*/ 535275 w 5802583"/>
              <a:gd name="connsiteY60" fmla="*/ 3943772 h 6208192"/>
              <a:gd name="connsiteX61" fmla="*/ 862956 w 5802583"/>
              <a:gd name="connsiteY61" fmla="*/ 2373637 h 6208192"/>
              <a:gd name="connsiteX62" fmla="*/ 391062 w 5802583"/>
              <a:gd name="connsiteY62" fmla="*/ 2059610 h 6208192"/>
              <a:gd name="connsiteX63" fmla="*/ 273070 w 5802583"/>
              <a:gd name="connsiteY63" fmla="*/ 2033883 h 6208192"/>
              <a:gd name="connsiteX64" fmla="*/ 382444 w 5802583"/>
              <a:gd name="connsiteY64" fmla="*/ 1893074 h 6208192"/>
              <a:gd name="connsiteX65" fmla="*/ 1278432 w 5802583"/>
              <a:gd name="connsiteY65" fmla="*/ 1050613 h 6208192"/>
              <a:gd name="connsiteX66" fmla="*/ 2978864 w 5802583"/>
              <a:gd name="connsiteY66" fmla="*/ 156951 h 6208192"/>
              <a:gd name="connsiteX67" fmla="*/ 3903555 w 5802583"/>
              <a:gd name="connsiteY67" fmla="*/ 1802 h 62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02583" h="6208192">
                <a:moveTo>
                  <a:pt x="3821797" y="3104091"/>
                </a:moveTo>
                <a:cubicBezTo>
                  <a:pt x="4117763" y="3104091"/>
                  <a:pt x="4357691" y="3344018"/>
                  <a:pt x="4357691" y="3639984"/>
                </a:cubicBezTo>
                <a:cubicBezTo>
                  <a:pt x="4357691" y="3935950"/>
                  <a:pt x="4117763" y="4175878"/>
                  <a:pt x="3821797" y="4175878"/>
                </a:cubicBezTo>
                <a:cubicBezTo>
                  <a:pt x="3525831" y="4175878"/>
                  <a:pt x="3285904" y="3935950"/>
                  <a:pt x="3285904" y="3639984"/>
                </a:cubicBezTo>
                <a:cubicBezTo>
                  <a:pt x="3285904" y="3344018"/>
                  <a:pt x="3525831" y="3104091"/>
                  <a:pt x="3821797" y="3104091"/>
                </a:cubicBezTo>
                <a:close/>
                <a:moveTo>
                  <a:pt x="395948" y="2175662"/>
                </a:moveTo>
                <a:cubicBezTo>
                  <a:pt x="614625" y="2175662"/>
                  <a:pt x="791896" y="2352934"/>
                  <a:pt x="791896" y="2571610"/>
                </a:cubicBezTo>
                <a:cubicBezTo>
                  <a:pt x="791896" y="2790286"/>
                  <a:pt x="614625" y="2967558"/>
                  <a:pt x="395948" y="2967558"/>
                </a:cubicBezTo>
                <a:cubicBezTo>
                  <a:pt x="177272" y="2967558"/>
                  <a:pt x="0" y="2790286"/>
                  <a:pt x="0" y="2571610"/>
                </a:cubicBezTo>
                <a:cubicBezTo>
                  <a:pt x="0" y="2352934"/>
                  <a:pt x="177272" y="2175662"/>
                  <a:pt x="395948" y="2175662"/>
                </a:cubicBezTo>
                <a:close/>
                <a:moveTo>
                  <a:pt x="3903555" y="1802"/>
                </a:moveTo>
                <a:cubicBezTo>
                  <a:pt x="4329705" y="14211"/>
                  <a:pt x="4704129" y="125921"/>
                  <a:pt x="5026837" y="336926"/>
                </a:cubicBezTo>
                <a:cubicBezTo>
                  <a:pt x="5415750" y="589303"/>
                  <a:pt x="5659850" y="965794"/>
                  <a:pt x="5759145" y="1466411"/>
                </a:cubicBezTo>
                <a:cubicBezTo>
                  <a:pt x="5788109" y="1640181"/>
                  <a:pt x="5802583" y="1791192"/>
                  <a:pt x="5802583" y="1919450"/>
                </a:cubicBezTo>
                <a:cubicBezTo>
                  <a:pt x="5798444" y="2320773"/>
                  <a:pt x="5707428" y="2726227"/>
                  <a:pt x="5529526" y="3135820"/>
                </a:cubicBezTo>
                <a:lnTo>
                  <a:pt x="5510604" y="3177223"/>
                </a:lnTo>
                <a:lnTo>
                  <a:pt x="5506039" y="3192384"/>
                </a:lnTo>
                <a:cubicBezTo>
                  <a:pt x="5477429" y="3272266"/>
                  <a:pt x="5444198" y="3352351"/>
                  <a:pt x="5406345" y="3432638"/>
                </a:cubicBezTo>
                <a:cubicBezTo>
                  <a:pt x="5212674" y="3851106"/>
                  <a:pt x="4920402" y="4243625"/>
                  <a:pt x="4529537" y="4610194"/>
                </a:cubicBezTo>
                <a:lnTo>
                  <a:pt x="4504035" y="4632680"/>
                </a:lnTo>
                <a:lnTo>
                  <a:pt x="4499329" y="4637671"/>
                </a:lnTo>
                <a:cubicBezTo>
                  <a:pt x="4114561" y="5026577"/>
                  <a:pt x="3678077" y="5382389"/>
                  <a:pt x="3189869" y="5705096"/>
                </a:cubicBezTo>
                <a:cubicBezTo>
                  <a:pt x="2875431" y="5911962"/>
                  <a:pt x="2596162" y="6052629"/>
                  <a:pt x="2352062" y="6127105"/>
                </a:cubicBezTo>
                <a:cubicBezTo>
                  <a:pt x="2165883" y="6185026"/>
                  <a:pt x="1990046" y="6211917"/>
                  <a:pt x="1824554" y="6207779"/>
                </a:cubicBezTo>
                <a:cubicBezTo>
                  <a:pt x="1613549" y="6203640"/>
                  <a:pt x="1445991" y="6102281"/>
                  <a:pt x="1321871" y="5903685"/>
                </a:cubicBezTo>
                <a:cubicBezTo>
                  <a:pt x="1201890" y="5725783"/>
                  <a:pt x="1168787" y="5523056"/>
                  <a:pt x="1222577" y="5295503"/>
                </a:cubicBezTo>
                <a:cubicBezTo>
                  <a:pt x="1330149" y="4848668"/>
                  <a:pt x="1518394" y="4488726"/>
                  <a:pt x="1787320" y="4215662"/>
                </a:cubicBezTo>
                <a:cubicBezTo>
                  <a:pt x="1948673" y="4054307"/>
                  <a:pt x="2130714" y="3967423"/>
                  <a:pt x="2333448" y="3955014"/>
                </a:cubicBezTo>
                <a:cubicBezTo>
                  <a:pt x="2454464" y="3945701"/>
                  <a:pt x="2561515" y="3961994"/>
                  <a:pt x="2654606" y="4003884"/>
                </a:cubicBezTo>
                <a:lnTo>
                  <a:pt x="2709828" y="4035370"/>
                </a:lnTo>
                <a:lnTo>
                  <a:pt x="2768170" y="4054828"/>
                </a:lnTo>
                <a:lnTo>
                  <a:pt x="2809230" y="4077705"/>
                </a:lnTo>
                <a:lnTo>
                  <a:pt x="2876293" y="4087107"/>
                </a:lnTo>
                <a:cubicBezTo>
                  <a:pt x="2934394" y="4100083"/>
                  <a:pt x="2987213" y="4121980"/>
                  <a:pt x="3034752" y="4152797"/>
                </a:cubicBezTo>
                <a:cubicBezTo>
                  <a:pt x="3055881" y="4165771"/>
                  <a:pt x="3073487" y="4181991"/>
                  <a:pt x="3087571" y="4201456"/>
                </a:cubicBezTo>
                <a:cubicBezTo>
                  <a:pt x="3143913" y="4259844"/>
                  <a:pt x="3159755" y="4323104"/>
                  <a:pt x="3135110" y="4391228"/>
                </a:cubicBezTo>
                <a:cubicBezTo>
                  <a:pt x="3117504" y="4449617"/>
                  <a:pt x="3089329" y="4506386"/>
                  <a:pt x="3050594" y="4561535"/>
                </a:cubicBezTo>
                <a:cubicBezTo>
                  <a:pt x="3018904" y="4603704"/>
                  <a:pt x="2974888" y="4653983"/>
                  <a:pt x="2918546" y="4712378"/>
                </a:cubicBezTo>
                <a:cubicBezTo>
                  <a:pt x="2700230" y="4926479"/>
                  <a:pt x="2538249" y="5090296"/>
                  <a:pt x="2432611" y="5203833"/>
                </a:cubicBezTo>
                <a:cubicBezTo>
                  <a:pt x="2341055" y="5301152"/>
                  <a:pt x="2282955" y="5403336"/>
                  <a:pt x="2258304" y="5510389"/>
                </a:cubicBezTo>
                <a:cubicBezTo>
                  <a:pt x="2251265" y="5555804"/>
                  <a:pt x="2260068" y="5593108"/>
                  <a:pt x="2284713" y="5622301"/>
                </a:cubicBezTo>
                <a:cubicBezTo>
                  <a:pt x="2297039" y="5636899"/>
                  <a:pt x="2312665" y="5648456"/>
                  <a:pt x="2331593" y="5656971"/>
                </a:cubicBezTo>
                <a:lnTo>
                  <a:pt x="2368245" y="5665997"/>
                </a:lnTo>
                <a:lnTo>
                  <a:pt x="2515734" y="5609438"/>
                </a:lnTo>
                <a:cubicBezTo>
                  <a:pt x="2704974" y="5528986"/>
                  <a:pt x="2898692" y="5423165"/>
                  <a:pt x="3096884" y="5291975"/>
                </a:cubicBezTo>
                <a:cubicBezTo>
                  <a:pt x="3437557" y="5062401"/>
                  <a:pt x="3724097" y="4824629"/>
                  <a:pt x="3956520" y="4578655"/>
                </a:cubicBezTo>
                <a:cubicBezTo>
                  <a:pt x="4185759" y="4343613"/>
                  <a:pt x="4340170" y="4094905"/>
                  <a:pt x="4419767" y="3832532"/>
                </a:cubicBezTo>
                <a:cubicBezTo>
                  <a:pt x="4483444" y="3633021"/>
                  <a:pt x="4485039" y="3451275"/>
                  <a:pt x="4424548" y="3287293"/>
                </a:cubicBezTo>
                <a:cubicBezTo>
                  <a:pt x="4402258" y="3221696"/>
                  <a:pt x="4364050" y="3160203"/>
                  <a:pt x="4309927" y="3102807"/>
                </a:cubicBezTo>
                <a:cubicBezTo>
                  <a:pt x="4246252" y="3020816"/>
                  <a:pt x="4144366" y="2975722"/>
                  <a:pt x="4004278" y="2967525"/>
                </a:cubicBezTo>
                <a:cubicBezTo>
                  <a:pt x="3934231" y="2964791"/>
                  <a:pt x="3859410" y="2971624"/>
                  <a:pt x="3779814" y="2988022"/>
                </a:cubicBezTo>
                <a:cubicBezTo>
                  <a:pt x="3719323" y="3001688"/>
                  <a:pt x="3647685" y="3023551"/>
                  <a:pt x="3564905" y="3053615"/>
                </a:cubicBezTo>
                <a:cubicBezTo>
                  <a:pt x="3380244" y="3121941"/>
                  <a:pt x="3179665" y="3218967"/>
                  <a:pt x="2963161" y="3344683"/>
                </a:cubicBezTo>
                <a:cubicBezTo>
                  <a:pt x="2587470" y="3560597"/>
                  <a:pt x="2267497" y="3758742"/>
                  <a:pt x="2003235" y="3939119"/>
                </a:cubicBezTo>
                <a:lnTo>
                  <a:pt x="1922049" y="3992415"/>
                </a:lnTo>
                <a:cubicBezTo>
                  <a:pt x="1772406" y="4099003"/>
                  <a:pt x="1656198" y="4172798"/>
                  <a:pt x="1573416" y="4213793"/>
                </a:cubicBezTo>
                <a:cubicBezTo>
                  <a:pt x="1442878" y="4284853"/>
                  <a:pt x="1321894" y="4328578"/>
                  <a:pt x="1210460" y="4344977"/>
                </a:cubicBezTo>
                <a:cubicBezTo>
                  <a:pt x="965302" y="4375042"/>
                  <a:pt x="764723" y="4297149"/>
                  <a:pt x="608716" y="4111304"/>
                </a:cubicBezTo>
                <a:cubicBezTo>
                  <a:pt x="584041" y="4081924"/>
                  <a:pt x="563644" y="4050835"/>
                  <a:pt x="547526" y="4018038"/>
                </a:cubicBezTo>
                <a:lnTo>
                  <a:pt x="527544" y="3959805"/>
                </a:lnTo>
                <a:lnTo>
                  <a:pt x="535275" y="3943772"/>
                </a:lnTo>
                <a:cubicBezTo>
                  <a:pt x="778759" y="3418118"/>
                  <a:pt x="979009" y="2701318"/>
                  <a:pt x="862956" y="2373637"/>
                </a:cubicBezTo>
                <a:cubicBezTo>
                  <a:pt x="804929" y="2209797"/>
                  <a:pt x="604681" y="2115361"/>
                  <a:pt x="391062" y="2059610"/>
                </a:cubicBezTo>
                <a:lnTo>
                  <a:pt x="273070" y="2033883"/>
                </a:lnTo>
                <a:lnTo>
                  <a:pt x="382444" y="1893074"/>
                </a:lnTo>
                <a:cubicBezTo>
                  <a:pt x="622927" y="1598290"/>
                  <a:pt x="921589" y="1317472"/>
                  <a:pt x="1278432" y="1050613"/>
                </a:cubicBezTo>
                <a:cubicBezTo>
                  <a:pt x="1808006" y="653429"/>
                  <a:pt x="2374821" y="355540"/>
                  <a:pt x="2978864" y="156951"/>
                </a:cubicBezTo>
                <a:cubicBezTo>
                  <a:pt x="3322266" y="41109"/>
                  <a:pt x="3630492" y="-10608"/>
                  <a:pt x="3903555" y="180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6B902BC-E869-4CCA-82DE-A2C811827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57200"/>
            <a:ext cx="3869754" cy="5943600"/>
          </a:xfrm>
          <a:custGeom>
            <a:avLst/>
            <a:gdLst>
              <a:gd name="connsiteX0" fmla="*/ 0 w 2819399"/>
              <a:gd name="connsiteY0" fmla="*/ 0 h 5943600"/>
              <a:gd name="connsiteX1" fmla="*/ 2819399 w 2819399"/>
              <a:gd name="connsiteY1" fmla="*/ 0 h 5943600"/>
              <a:gd name="connsiteX2" fmla="*/ 2819399 w 2819399"/>
              <a:gd name="connsiteY2" fmla="*/ 5943600 h 5943600"/>
              <a:gd name="connsiteX3" fmla="*/ 0 w 2819399"/>
              <a:gd name="connsiteY3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399" h="5943600">
                <a:moveTo>
                  <a:pt x="0" y="0"/>
                </a:moveTo>
                <a:lnTo>
                  <a:pt x="2819399" y="0"/>
                </a:lnTo>
                <a:lnTo>
                  <a:pt x="2819399" y="5943600"/>
                </a:lnTo>
                <a:lnTo>
                  <a:pt x="0" y="59436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695A232-AF2D-4534-B40B-11127724A91D}"/>
              </a:ext>
            </a:extLst>
          </p:cNvPr>
          <p:cNvSpPr/>
          <p:nvPr userDrawn="1"/>
        </p:nvSpPr>
        <p:spPr>
          <a:xfrm flipH="1" flipV="1">
            <a:off x="8724962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77B51F7-8C53-4438-AD40-82C0986E8058}"/>
              </a:ext>
            </a:extLst>
          </p:cNvPr>
          <p:cNvCxnSpPr/>
          <p:nvPr userDrawn="1"/>
        </p:nvCxnSpPr>
        <p:spPr>
          <a:xfrm>
            <a:off x="11005497" y="0"/>
            <a:ext cx="0" cy="382905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19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93A2A3-3BE2-415F-B045-C5CB3B48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F99713-5BCF-4762-828F-C72DB8152C1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784D4B-BF43-43EE-BBDC-0A00E8B8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53E567-E175-4ECE-8991-081EF5B9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8BCD-CAB6-4B9D-A4D5-B033B430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1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00C8F42-510F-4EAA-AD61-6807FF91E5C5}"/>
              </a:ext>
            </a:extLst>
          </p:cNvPr>
          <p:cNvSpPr/>
          <p:nvPr/>
        </p:nvSpPr>
        <p:spPr>
          <a:xfrm>
            <a:off x="838200" y="4833036"/>
            <a:ext cx="4618045" cy="1312315"/>
          </a:xfrm>
          <a:prstGeom prst="roundRect">
            <a:avLst>
              <a:gd name="adj" fmla="val 1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0642A58-E33D-4556-9695-80FD03C7979B}"/>
              </a:ext>
            </a:extLst>
          </p:cNvPr>
          <p:cNvSpPr/>
          <p:nvPr/>
        </p:nvSpPr>
        <p:spPr>
          <a:xfrm>
            <a:off x="6735754" y="4833036"/>
            <a:ext cx="4618044" cy="1312315"/>
          </a:xfrm>
          <a:prstGeom prst="roundRect">
            <a:avLst>
              <a:gd name="adj" fmla="val 1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E54EED6-E6DF-41B2-9C62-FE6118F63FEB}"/>
              </a:ext>
            </a:extLst>
          </p:cNvPr>
          <p:cNvSpPr/>
          <p:nvPr/>
        </p:nvSpPr>
        <p:spPr>
          <a:xfrm>
            <a:off x="6735753" y="2044365"/>
            <a:ext cx="4618045" cy="1312315"/>
          </a:xfrm>
          <a:prstGeom prst="roundRect">
            <a:avLst>
              <a:gd name="adj" fmla="val 1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641BB41-F11E-4393-A2D1-C95476022D58}"/>
              </a:ext>
            </a:extLst>
          </p:cNvPr>
          <p:cNvSpPr/>
          <p:nvPr/>
        </p:nvSpPr>
        <p:spPr>
          <a:xfrm>
            <a:off x="838200" y="2044365"/>
            <a:ext cx="4618045" cy="1312315"/>
          </a:xfrm>
          <a:prstGeom prst="roundRect">
            <a:avLst>
              <a:gd name="adj" fmla="val 1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48FB496F-CF41-47EA-8808-14C40938F8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7009" y="4135868"/>
            <a:ext cx="1775727" cy="1775727"/>
          </a:xfrm>
          <a:custGeom>
            <a:avLst/>
            <a:gdLst>
              <a:gd name="connsiteX0" fmla="*/ 0 w 1775727"/>
              <a:gd name="connsiteY0" fmla="*/ 0 h 1775727"/>
              <a:gd name="connsiteX1" fmla="*/ 1775727 w 1775727"/>
              <a:gd name="connsiteY1" fmla="*/ 0 h 1775727"/>
              <a:gd name="connsiteX2" fmla="*/ 0 w 1775727"/>
              <a:gd name="connsiteY2" fmla="*/ 1775727 h 177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727" h="1775727">
                <a:moveTo>
                  <a:pt x="0" y="0"/>
                </a:moveTo>
                <a:lnTo>
                  <a:pt x="1775727" y="0"/>
                </a:lnTo>
                <a:cubicBezTo>
                  <a:pt x="1775727" y="980707"/>
                  <a:pt x="980707" y="1775727"/>
                  <a:pt x="0" y="1775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FB224293-819E-4C70-A202-84AED793FB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9263" y="4135869"/>
            <a:ext cx="1775727" cy="1775727"/>
          </a:xfrm>
          <a:custGeom>
            <a:avLst/>
            <a:gdLst>
              <a:gd name="connsiteX0" fmla="*/ 0 w 1775727"/>
              <a:gd name="connsiteY0" fmla="*/ 0 h 1775727"/>
              <a:gd name="connsiteX1" fmla="*/ 1775727 w 1775727"/>
              <a:gd name="connsiteY1" fmla="*/ 0 h 1775727"/>
              <a:gd name="connsiteX2" fmla="*/ 1775727 w 1775727"/>
              <a:gd name="connsiteY2" fmla="*/ 1775727 h 1775727"/>
              <a:gd name="connsiteX3" fmla="*/ 0 w 1775727"/>
              <a:gd name="connsiteY3" fmla="*/ 0 h 177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27" h="1775727">
                <a:moveTo>
                  <a:pt x="0" y="0"/>
                </a:moveTo>
                <a:lnTo>
                  <a:pt x="1775727" y="0"/>
                </a:lnTo>
                <a:lnTo>
                  <a:pt x="1775727" y="1775727"/>
                </a:lnTo>
                <a:cubicBezTo>
                  <a:pt x="795020" y="1775727"/>
                  <a:pt x="0" y="980707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4E0F101A-3C23-4A9F-95B0-5BB82023C2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7010" y="2278122"/>
            <a:ext cx="1775727" cy="1775727"/>
          </a:xfrm>
          <a:custGeom>
            <a:avLst/>
            <a:gdLst>
              <a:gd name="connsiteX0" fmla="*/ 0 w 1775727"/>
              <a:gd name="connsiteY0" fmla="*/ 0 h 1775727"/>
              <a:gd name="connsiteX1" fmla="*/ 1775727 w 1775727"/>
              <a:gd name="connsiteY1" fmla="*/ 1775727 h 1775727"/>
              <a:gd name="connsiteX2" fmla="*/ 0 w 1775727"/>
              <a:gd name="connsiteY2" fmla="*/ 1775727 h 177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5727" h="1775727">
                <a:moveTo>
                  <a:pt x="0" y="0"/>
                </a:moveTo>
                <a:cubicBezTo>
                  <a:pt x="980707" y="0"/>
                  <a:pt x="1775727" y="795020"/>
                  <a:pt x="1775727" y="1775727"/>
                </a:cubicBezTo>
                <a:lnTo>
                  <a:pt x="0" y="17757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BDCD81E-589D-4D73-922A-E72A8B9E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9263" y="2278122"/>
            <a:ext cx="1775727" cy="1775727"/>
          </a:xfrm>
          <a:custGeom>
            <a:avLst/>
            <a:gdLst>
              <a:gd name="connsiteX0" fmla="*/ 1775727 w 1775727"/>
              <a:gd name="connsiteY0" fmla="*/ 0 h 1775727"/>
              <a:gd name="connsiteX1" fmla="*/ 1775727 w 1775727"/>
              <a:gd name="connsiteY1" fmla="*/ 1775727 h 1775727"/>
              <a:gd name="connsiteX2" fmla="*/ 0 w 1775727"/>
              <a:gd name="connsiteY2" fmla="*/ 1775727 h 1775727"/>
              <a:gd name="connsiteX3" fmla="*/ 1775727 w 1775727"/>
              <a:gd name="connsiteY3" fmla="*/ 0 h 177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27" h="1775727">
                <a:moveTo>
                  <a:pt x="1775727" y="0"/>
                </a:moveTo>
                <a:lnTo>
                  <a:pt x="1775727" y="1775727"/>
                </a:lnTo>
                <a:lnTo>
                  <a:pt x="0" y="1775727"/>
                </a:lnTo>
                <a:cubicBezTo>
                  <a:pt x="0" y="795020"/>
                  <a:pt x="795020" y="0"/>
                  <a:pt x="17757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FAC98DB9-44E6-49FF-827B-3D0AD4E6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655"/>
            <a:ext cx="10515600" cy="744284"/>
          </a:xfrm>
          <a:prstGeom prst="rect">
            <a:avLst/>
          </a:prstGeo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xmlns="" id="{525462AB-105F-4FDD-959A-0396221EB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3350" y="2196103"/>
            <a:ext cx="3600448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xmlns="" id="{288E55FE-1C6E-40E8-B431-4EEC644BB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3350" y="4952618"/>
            <a:ext cx="3600448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xmlns="" id="{055381B8-6405-4048-81BA-B88DDD319C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952618"/>
            <a:ext cx="3600448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xmlns="" id="{FE0358FC-3CA8-4D15-9EF4-B29C5F67E0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283" y="2190633"/>
            <a:ext cx="3600448" cy="107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93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8" grpId="0"/>
      <p:bldP spid="25" grpId="0"/>
      <p:bldP spid="22" grpId="0"/>
      <p:bldP spid="19" grpId="0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DA2012B-99FB-493E-BA1C-56050D0BFE26}"/>
              </a:ext>
            </a:extLst>
          </p:cNvPr>
          <p:cNvSpPr/>
          <p:nvPr userDrawn="1"/>
        </p:nvSpPr>
        <p:spPr>
          <a:xfrm>
            <a:off x="0" y="-31578"/>
            <a:ext cx="12192000" cy="1574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058B20-1A94-4E1F-993F-E68261B0D6A0}"/>
              </a:ext>
            </a:extLst>
          </p:cNvPr>
          <p:cNvSpPr/>
          <p:nvPr userDrawn="1"/>
        </p:nvSpPr>
        <p:spPr>
          <a:xfrm>
            <a:off x="1250782" y="2239791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84F3526-F1A1-45F2-9387-DE2172E4D026}"/>
              </a:ext>
            </a:extLst>
          </p:cNvPr>
          <p:cNvSpPr/>
          <p:nvPr userDrawn="1"/>
        </p:nvSpPr>
        <p:spPr>
          <a:xfrm>
            <a:off x="4533803" y="2239791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89B817-A679-4745-A1E8-3C261932D7AF}"/>
              </a:ext>
            </a:extLst>
          </p:cNvPr>
          <p:cNvSpPr/>
          <p:nvPr userDrawn="1"/>
        </p:nvSpPr>
        <p:spPr>
          <a:xfrm>
            <a:off x="7816824" y="2239791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8425974-333A-4D5C-9424-B47483C5CA6B}"/>
              </a:ext>
            </a:extLst>
          </p:cNvPr>
          <p:cNvSpPr/>
          <p:nvPr userDrawn="1"/>
        </p:nvSpPr>
        <p:spPr>
          <a:xfrm>
            <a:off x="1250782" y="4036176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C205815-E5D0-441B-AE9E-97C91D6AB4D3}"/>
              </a:ext>
            </a:extLst>
          </p:cNvPr>
          <p:cNvSpPr/>
          <p:nvPr userDrawn="1"/>
        </p:nvSpPr>
        <p:spPr>
          <a:xfrm>
            <a:off x="4533803" y="4036176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CDE294E-7D8C-4E77-AC1D-89304B9C91F0}"/>
              </a:ext>
            </a:extLst>
          </p:cNvPr>
          <p:cNvSpPr/>
          <p:nvPr userDrawn="1"/>
        </p:nvSpPr>
        <p:spPr>
          <a:xfrm>
            <a:off x="7816824" y="4036176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="" xmlns:a16="http://schemas.microsoft.com/office/drawing/2014/main" id="{24205003-8921-47E6-80D6-082E3C71D04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49065" y="441325"/>
            <a:ext cx="909386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="" xmlns:a16="http://schemas.microsoft.com/office/drawing/2014/main" id="{CEE6EE03-642D-460A-A2AF-5181A14A7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0782" y="3198093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="" xmlns:a16="http://schemas.microsoft.com/office/drawing/2014/main" id="{C1DF47A3-FB5F-4E57-AA4B-A3AF48EE0F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802" y="3198092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="" xmlns:a16="http://schemas.microsoft.com/office/drawing/2014/main" id="{61F3FDB4-EA97-4AD1-9340-684A92909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16824" y="3198092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="" xmlns:a16="http://schemas.microsoft.com/office/drawing/2014/main" id="{21FBACE7-0EFE-4BCC-9B26-8A17507B8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50782" y="4988877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="" xmlns:a16="http://schemas.microsoft.com/office/drawing/2014/main" id="{3B2D2E24-9E91-47ED-8A6E-F31463552C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3801" y="4988877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="" xmlns:a16="http://schemas.microsoft.com/office/drawing/2014/main" id="{41418A4F-9F49-4077-B17B-94B3141047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820" y="4982988"/>
            <a:ext cx="3124393" cy="6982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19E6B2-6FA7-4D86-8B9C-5E5EAE105A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38458" y="2303174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4C9E3C07-2E46-4D6F-996B-0C6B51F55C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21477" y="2353650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BE2C96C0-31BE-40A0-A56C-7E02E8BF01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04503" y="2303174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0321E3B3-092F-42E6-B7F1-24FD1AA0780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38457" y="4125722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="" xmlns:a16="http://schemas.microsoft.com/office/drawing/2014/main" id="{877BA43A-9AAC-4855-AEA1-2D217A0C19E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21477" y="4094879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2" name="Picture Placeholder 2">
            <a:extLst>
              <a:ext uri="{FF2B5EF4-FFF2-40B4-BE49-F238E27FC236}">
                <a16:creationId xmlns="" xmlns:a16="http://schemas.microsoft.com/office/drawing/2014/main" id="{0459D5A0-F910-4462-B62E-5DF8589D18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04503" y="4125722"/>
            <a:ext cx="749039" cy="749039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24" grpId="0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/>
      <p:bldP spid="38" grpId="0" build="p"/>
      <p:bldP spid="39" grpId="0" build="p"/>
      <p:bldP spid="40" grpId="0" build="p"/>
      <p:bldP spid="41" grpId="0" build="p"/>
      <p:bldP spid="3" grpId="0"/>
      <p:bldP spid="26" grpId="0"/>
      <p:bldP spid="27" grpId="0"/>
      <p:bldP spid="28" grpId="0"/>
      <p:bldP spid="35" grpId="0"/>
      <p:bldP spid="4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9DCD14-2949-498F-95D2-9A0A2D1DBEA9}"/>
              </a:ext>
            </a:extLst>
          </p:cNvPr>
          <p:cNvSpPr/>
          <p:nvPr userDrawn="1"/>
        </p:nvSpPr>
        <p:spPr>
          <a:xfrm>
            <a:off x="0" y="0"/>
            <a:ext cx="12192000" cy="5991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42E67A38-3CAE-48D6-B974-1DBCDA1F9F40}"/>
              </a:ext>
            </a:extLst>
          </p:cNvPr>
          <p:cNvSpPr/>
          <p:nvPr userDrawn="1"/>
        </p:nvSpPr>
        <p:spPr>
          <a:xfrm flipV="1">
            <a:off x="711732" y="6049006"/>
            <a:ext cx="594047" cy="36085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F77F8D0E-0417-451A-92E5-8364F8181C2E}"/>
              </a:ext>
            </a:extLst>
          </p:cNvPr>
          <p:cNvSpPr/>
          <p:nvPr userDrawn="1"/>
        </p:nvSpPr>
        <p:spPr>
          <a:xfrm>
            <a:off x="-3112" y="6049006"/>
            <a:ext cx="1302523" cy="806779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ACB1190B-B068-44CA-8473-9B4293493AC0}"/>
              </a:ext>
            </a:extLst>
          </p:cNvPr>
          <p:cNvSpPr/>
          <p:nvPr userDrawn="1"/>
        </p:nvSpPr>
        <p:spPr>
          <a:xfrm>
            <a:off x="-3113" y="5275400"/>
            <a:ext cx="611469" cy="71614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EF132E31-FD4A-40A1-A2F6-53E5086A6CB1}"/>
              </a:ext>
            </a:extLst>
          </p:cNvPr>
          <p:cNvSpPr/>
          <p:nvPr userDrawn="1"/>
        </p:nvSpPr>
        <p:spPr>
          <a:xfrm flipV="1">
            <a:off x="3256" y="6049006"/>
            <a:ext cx="561065" cy="71614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2C27BE0-EEAE-4D74-B4F5-83FA3B030FD0}"/>
              </a:ext>
            </a:extLst>
          </p:cNvPr>
          <p:cNvSpPr/>
          <p:nvPr userDrawn="1"/>
        </p:nvSpPr>
        <p:spPr>
          <a:xfrm rot="2676488">
            <a:off x="4829102" y="1170133"/>
            <a:ext cx="2533795" cy="2533795"/>
          </a:xfrm>
          <a:prstGeom prst="roundRect">
            <a:avLst>
              <a:gd name="adj" fmla="val 2447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F213F6F-C719-4CAE-8A0E-C4F8353C9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4229100"/>
            <a:ext cx="8972550" cy="1046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3DEE23-B90B-4034-8070-8379F86E66CC}"/>
              </a:ext>
            </a:extLst>
          </p:cNvPr>
          <p:cNvSpPr/>
          <p:nvPr userDrawn="1"/>
        </p:nvSpPr>
        <p:spPr>
          <a:xfrm>
            <a:off x="3944079" y="1974958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592E1358-E09B-4501-BD04-F7A46D91DE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954" y="2013058"/>
            <a:ext cx="62865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120332FA-6CEB-455B-8968-162D07460C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3299" y="1757147"/>
            <a:ext cx="1350022" cy="1350022"/>
          </a:xfrm>
          <a:prstGeom prst="rect">
            <a:avLst/>
          </a:prstGeom>
        </p:spPr>
        <p:txBody>
          <a:bodyPr anchor="ctr"/>
          <a:lstStyle>
            <a:lvl1pPr marL="3175" indent="-3175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C1DC243-6E9D-4D5F-A25A-22FBDE1B5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3700" y="0"/>
            <a:ext cx="9258300" cy="6858000"/>
          </a:xfrm>
          <a:custGeom>
            <a:avLst/>
            <a:gdLst>
              <a:gd name="connsiteX0" fmla="*/ 4226497 w 9258300"/>
              <a:gd name="connsiteY0" fmla="*/ 0 h 6858000"/>
              <a:gd name="connsiteX1" fmla="*/ 9258300 w 9258300"/>
              <a:gd name="connsiteY1" fmla="*/ 0 h 6858000"/>
              <a:gd name="connsiteX2" fmla="*/ 9258300 w 9258300"/>
              <a:gd name="connsiteY2" fmla="*/ 5449803 h 6858000"/>
              <a:gd name="connsiteX3" fmla="*/ 0 w 9258300"/>
              <a:gd name="connsiteY3" fmla="*/ 6858000 h 6858000"/>
              <a:gd name="connsiteX4" fmla="*/ 1543051 w 9258300"/>
              <a:gd name="connsiteY4" fmla="*/ 4552314 h 6858000"/>
              <a:gd name="connsiteX5" fmla="*/ 2628901 w 9258300"/>
              <a:gd name="connsiteY5" fmla="*/ 4552314 h 6858000"/>
              <a:gd name="connsiteX6" fmla="*/ 4591050 w 9258300"/>
              <a:gd name="connsiteY6" fmla="*/ 1543197 h 6858000"/>
              <a:gd name="connsiteX7" fmla="*/ 3067051 w 9258300"/>
              <a:gd name="connsiteY7" fmla="*/ 15431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8300" h="6858000">
                <a:moveTo>
                  <a:pt x="4226497" y="0"/>
                </a:moveTo>
                <a:lnTo>
                  <a:pt x="9258300" y="0"/>
                </a:lnTo>
                <a:lnTo>
                  <a:pt x="9258300" y="5449803"/>
                </a:lnTo>
                <a:lnTo>
                  <a:pt x="0" y="6858000"/>
                </a:lnTo>
                <a:lnTo>
                  <a:pt x="1543051" y="4552314"/>
                </a:lnTo>
                <a:lnTo>
                  <a:pt x="2628901" y="4552314"/>
                </a:lnTo>
                <a:lnTo>
                  <a:pt x="4591050" y="1543197"/>
                </a:lnTo>
                <a:lnTo>
                  <a:pt x="3067051" y="154319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24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22" r:id="rId12"/>
    <p:sldLayoutId id="2147483723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715" r:id="rId20"/>
    <p:sldLayoutId id="2147483677" r:id="rId21"/>
    <p:sldLayoutId id="2147483679" r:id="rId22"/>
    <p:sldLayoutId id="2147483678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9" r:id="rId49"/>
    <p:sldLayoutId id="2147483710" r:id="rId50"/>
    <p:sldLayoutId id="2147483711" r:id="rId51"/>
    <p:sldLayoutId id="2147483705" r:id="rId52"/>
    <p:sldLayoutId id="2147483706" r:id="rId53"/>
    <p:sldLayoutId id="2147483707" r:id="rId54"/>
    <p:sldLayoutId id="2147483708" r:id="rId55"/>
    <p:sldLayoutId id="2147483712" r:id="rId56"/>
    <p:sldLayoutId id="2147483713" r:id="rId57"/>
    <p:sldLayoutId id="2147483714" r:id="rId58"/>
    <p:sldLayoutId id="2147483716" r:id="rId59"/>
    <p:sldLayoutId id="2147483717" r:id="rId60"/>
    <p:sldLayoutId id="2147483718" r:id="rId61"/>
    <p:sldLayoutId id="2147483719" r:id="rId62"/>
    <p:sldLayoutId id="2147483721" r:id="rId63"/>
    <p:sldLayoutId id="2147483720" r:id="rId64"/>
    <p:sldLayoutId id="2147483655" r:id="rId65"/>
    <p:sldLayoutId id="2147483725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907F6BB2-1873-4CCF-AD8F-E6DEF6E8E8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591330"/>
            <a:ext cx="5283195" cy="3293535"/>
          </a:xfrm>
        </p:spPr>
      </p:pic>
      <p:sp>
        <p:nvSpPr>
          <p:cNvPr id="13" name="TextBox 18">
            <a:extLst>
              <a:ext uri="{FF2B5EF4-FFF2-40B4-BE49-F238E27FC236}">
                <a16:creationId xmlns="" xmlns:a16="http://schemas.microsoft.com/office/drawing/2014/main" id="{94544D40-34BA-4E4F-B6EB-BA96CC26D591}"/>
              </a:ext>
            </a:extLst>
          </p:cNvPr>
          <p:cNvSpPr/>
          <p:nvPr/>
        </p:nvSpPr>
        <p:spPr>
          <a:xfrm>
            <a:off x="1590598" y="2278180"/>
            <a:ext cx="18650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err="1" smtClean="0">
                <a:solidFill>
                  <a:srgbClr val="0070C0"/>
                </a:solidFill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sz="2200" b="1" dirty="0" smtClean="0">
                <a:solidFill>
                  <a:srgbClr val="0070C0"/>
                </a:solidFill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4 </a:t>
            </a:r>
            <a:endParaRPr lang="en-US" sz="2200" b="1" dirty="0" smtClean="0">
              <a:solidFill>
                <a:srgbClr val="0070C0"/>
              </a:solidFill>
              <a:latin typeface="Berlin Sans FB Demi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box17">
            <a:extLst>
              <a:ext uri="{FF2B5EF4-FFF2-40B4-BE49-F238E27FC236}">
                <a16:creationId xmlns="" xmlns:a16="http://schemas.microsoft.com/office/drawing/2014/main" id="{5974C92F-90DB-4DD0-A9EB-BE10F62C9CE2}"/>
              </a:ext>
            </a:extLst>
          </p:cNvPr>
          <p:cNvSpPr/>
          <p:nvPr/>
        </p:nvSpPr>
        <p:spPr>
          <a:xfrm>
            <a:off x="559921" y="2784172"/>
            <a:ext cx="4776336" cy="2308324"/>
          </a:xfrm>
          <a:prstGeom prst="rect">
            <a:avLst/>
          </a:prstGeom>
          <a:ln w="25400">
            <a:noFill/>
            <a:prstDash val="dashDot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Viona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I  E  Tan                   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Materi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Wiliams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Toding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Padang  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Soal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No.1)</a:t>
            </a:r>
            <a:endParaRPr lang="en-US" dirty="0" smtClean="0">
              <a:latin typeface="Arial Rounded MT Bold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Magrid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R.S 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Wanggai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Soal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No.2)</a:t>
            </a:r>
            <a:endParaRPr lang="en-US" dirty="0" smtClean="0">
              <a:latin typeface="Arial Rounded MT Bold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Greace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S. F 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Doloksaribu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Soal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No.3)</a:t>
            </a:r>
          </a:p>
          <a:p>
            <a:pPr marL="342900" indent="-342900">
              <a:buFontTx/>
              <a:buAutoNum type="arabicPeriod"/>
            </a:pPr>
            <a:r>
              <a:rPr lang="en-US" dirty="0" err="1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Deni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E  </a:t>
            </a:r>
            <a:r>
              <a:rPr lang="en-US" dirty="0" err="1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Sihite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(</a:t>
            </a:r>
            <a:r>
              <a:rPr lang="en-US" dirty="0" err="1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Soal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No.4)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Veronika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G  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Bisarisi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Soal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No.5)</a:t>
            </a:r>
            <a:endParaRPr lang="en-US" dirty="0">
              <a:latin typeface="Arial Rounded MT Bold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Alvin 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V.O  Reba                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dirty="0" err="1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Materi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US" dirty="0">
              <a:latin typeface="Arial Rounded MT Bold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Christopher J </a:t>
            </a:r>
            <a:r>
              <a:rPr lang="en-US" dirty="0" err="1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Ansek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(</a:t>
            </a:r>
            <a:r>
              <a:rPr lang="en-US" dirty="0" err="1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Materi</a:t>
            </a:r>
            <a:r>
              <a:rPr lang="en-US" dirty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ea typeface="Lato" panose="020F0502020204030203" pitchFamily="34" charset="0"/>
                <a:cs typeface="Lato" panose="020F0502020204030203" pitchFamily="34" charset="0"/>
              </a:rPr>
              <a:t>, PPT)                                        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B1C359-DCEB-4C14-B19F-0BF83CB17C3E}"/>
              </a:ext>
            </a:extLst>
          </p:cNvPr>
          <p:cNvSpPr txBox="1"/>
          <p:nvPr/>
        </p:nvSpPr>
        <p:spPr>
          <a:xfrm>
            <a:off x="1754170" y="390934"/>
            <a:ext cx="6548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fair Display" panose="00000500000000000000" pitchFamily="2" charset="0"/>
              </a:rPr>
              <a:t>DISTRIBUSI</a:t>
            </a:r>
            <a:r>
              <a:rPr lang="en-US" sz="4800" b="1" dirty="0" smtClean="0">
                <a:solidFill>
                  <a:schemeClr val="accent1"/>
                </a:solidFill>
                <a:latin typeface="Playfair Display" panose="00000500000000000000" pitchFamily="2" charset="0"/>
              </a:rPr>
              <a:t>  </a:t>
            </a:r>
            <a:r>
              <a:rPr lang="en-US" sz="4800" b="1" dirty="0" smtClean="0">
                <a:solidFill>
                  <a:srgbClr val="FFC000"/>
                </a:solidFill>
                <a:latin typeface="Playfair Display" panose="00000500000000000000" pitchFamily="2" charset="0"/>
              </a:rPr>
              <a:t>NORMAL</a:t>
            </a:r>
            <a:endParaRPr lang="en-US" sz="4800" b="1" dirty="0">
              <a:solidFill>
                <a:srgbClr val="FFC000"/>
              </a:solidFill>
              <a:latin typeface="Playfair Display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7B01B11-35E9-46F9-B45F-48DBFD34FE34}"/>
              </a:ext>
            </a:extLst>
          </p:cNvPr>
          <p:cNvSpPr txBox="1"/>
          <p:nvPr/>
        </p:nvSpPr>
        <p:spPr>
          <a:xfrm>
            <a:off x="1314325" y="5914857"/>
            <a:ext cx="875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600" dirty="0" smtClean="0">
                <a:solidFill>
                  <a:srgbClr val="FF0000"/>
                </a:solidFill>
                <a:latin typeface="Lato" panose="020F0502020204030203" pitchFamily="34" charset="0"/>
              </a:rPr>
              <a:t>XII  MIPA 6| </a:t>
            </a:r>
            <a:r>
              <a:rPr lang="en-US" sz="2000" b="1" spc="600" dirty="0" smtClean="0">
                <a:solidFill>
                  <a:srgbClr val="0070C0"/>
                </a:solidFill>
                <a:latin typeface="Lato" panose="020F0502020204030203" pitchFamily="34" charset="0"/>
              </a:rPr>
              <a:t>SMAN 3 JAYAPURA</a:t>
            </a:r>
            <a:r>
              <a:rPr lang="en-US" sz="2000" b="1" spc="600" dirty="0" smtClean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|</a:t>
            </a:r>
            <a:r>
              <a:rPr lang="en-US" sz="2000" b="1" spc="600" dirty="0" smtClean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US" sz="2000" b="1" spc="600" dirty="0" smtClean="0">
                <a:solidFill>
                  <a:srgbClr val="A3552F"/>
                </a:solidFill>
                <a:latin typeface="Lato" panose="020F0502020204030203" pitchFamily="34" charset="0"/>
              </a:rPr>
              <a:t>TAHUN 2022</a:t>
            </a:r>
            <a:endParaRPr lang="en-US" sz="2000" b="1" spc="600" dirty="0">
              <a:solidFill>
                <a:srgbClr val="A3552F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96" y="1538167"/>
            <a:ext cx="5299592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“MATEMATIKA PEMINATAN</a:t>
            </a:r>
            <a:r>
              <a:rPr lang="en-US" sz="3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endParaRPr lang="en-US" sz="31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629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5244CA6-9667-4A81-978E-13BF28CA481B}"/>
              </a:ext>
            </a:extLst>
          </p:cNvPr>
          <p:cNvSpPr txBox="1"/>
          <p:nvPr/>
        </p:nvSpPr>
        <p:spPr>
          <a:xfrm>
            <a:off x="514883" y="769819"/>
            <a:ext cx="500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Menghitung</a:t>
            </a:r>
            <a:r>
              <a:rPr lang="en-US" sz="2400" b="1" dirty="0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Peluang</a:t>
            </a:r>
            <a:r>
              <a:rPr lang="en-US" sz="2400" b="1" dirty="0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ada</a:t>
            </a:r>
            <a:r>
              <a:rPr lang="en-US" sz="2400" b="1" dirty="0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 2 </a:t>
            </a:r>
            <a:r>
              <a:rPr lang="en-US" sz="2400" b="1" dirty="0" err="1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cara</a:t>
            </a:r>
            <a:r>
              <a:rPr lang="en-US" sz="2400" b="1" dirty="0" smtClean="0">
                <a:solidFill>
                  <a:srgbClr val="FFC000"/>
                </a:solidFill>
                <a:latin typeface="Playfair Display" panose="00000500000000000000" pitchFamily="2" charset="0"/>
                <a:cs typeface="Poppins SemiBold" panose="00000700000000000000" pitchFamily="2" charset="0"/>
              </a:rPr>
              <a:t> </a:t>
            </a:r>
            <a:endParaRPr lang="en-US" sz="2400" b="1" dirty="0">
              <a:solidFill>
                <a:srgbClr val="FFC000"/>
              </a:solidFill>
              <a:latin typeface="Playfair Display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67AD27C-8FD0-4EA2-8C8F-A5B727DF338B}"/>
              </a:ext>
            </a:extLst>
          </p:cNvPr>
          <p:cNvSpPr txBox="1"/>
          <p:nvPr/>
        </p:nvSpPr>
        <p:spPr>
          <a:xfrm>
            <a:off x="6517750" y="1047746"/>
            <a:ext cx="3916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Keterangan</a:t>
            </a:r>
            <a:r>
              <a:rPr lang="en-US" sz="1600" b="1" dirty="0"/>
              <a:t>:</a:t>
            </a:r>
            <a:endParaRPr lang="en-US" sz="1600" dirty="0"/>
          </a:p>
          <a:p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acak</a:t>
            </a:r>
            <a:r>
              <a:rPr lang="en-US" sz="1600" dirty="0"/>
              <a:t> X </a:t>
            </a:r>
            <a:r>
              <a:rPr lang="en-US" sz="1600" dirty="0" err="1"/>
              <a:t>berdistribusi</a:t>
            </a:r>
            <a:r>
              <a:rPr lang="en-US" sz="1600" dirty="0"/>
              <a:t> normal </a:t>
            </a:r>
            <a:r>
              <a:rPr lang="en-US" sz="1600" dirty="0" err="1"/>
              <a:t>dilambangkan</a:t>
            </a:r>
            <a:r>
              <a:rPr lang="en-US" sz="1600" dirty="0"/>
              <a:t> X ∼ N </a:t>
            </a:r>
            <a:r>
              <a:rPr lang="en-US" sz="1600" dirty="0" smtClean="0"/>
              <a:t>(</a:t>
            </a:r>
            <a:r>
              <a:rPr lang="el-GR" sz="1600" dirty="0"/>
              <a:t>μ,</a:t>
            </a:r>
            <a:r>
              <a:rPr lang="el-GR" sz="1600" dirty="0" smtClean="0"/>
              <a:t> </a:t>
            </a:r>
            <a:r>
              <a:rPr lang="el-GR" sz="1600" dirty="0"/>
              <a:t>σ) </a:t>
            </a:r>
          </a:p>
          <a:p>
            <a:r>
              <a:rPr lang="el-GR" sz="1600" dirty="0"/>
              <a:t>μ = </a:t>
            </a:r>
            <a:r>
              <a:rPr lang="en-US" sz="1600" dirty="0"/>
              <a:t>parameter </a:t>
            </a:r>
            <a:r>
              <a:rPr lang="en-US" sz="1600" dirty="0" err="1"/>
              <a:t>untuk</a:t>
            </a:r>
            <a:r>
              <a:rPr lang="en-US" sz="1600" dirty="0"/>
              <a:t> rata-rata </a:t>
            </a:r>
          </a:p>
          <a:p>
            <a:r>
              <a:rPr lang="el-GR" sz="1600" dirty="0"/>
              <a:t>σ = </a:t>
            </a:r>
            <a:r>
              <a:rPr lang="en-US" sz="1600" dirty="0"/>
              <a:t>parameter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simpangan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 </a:t>
            </a:r>
          </a:p>
          <a:p>
            <a:r>
              <a:rPr lang="en-US" sz="1600" dirty="0"/>
              <a:t>𝜋 = </a:t>
            </a:r>
            <a:r>
              <a:rPr lang="en-US" sz="1600" dirty="0" err="1"/>
              <a:t>konstanta</a:t>
            </a:r>
            <a:r>
              <a:rPr lang="en-US" sz="1600" dirty="0"/>
              <a:t> </a:t>
            </a:r>
            <a:r>
              <a:rPr lang="en-US" sz="1600" dirty="0" err="1"/>
              <a:t>bernilai</a:t>
            </a:r>
            <a:r>
              <a:rPr lang="en-US" sz="1600" dirty="0"/>
              <a:t> 3, 14 </a:t>
            </a:r>
          </a:p>
          <a:p>
            <a:r>
              <a:rPr lang="az-Cyrl-AZ" sz="1600" dirty="0"/>
              <a:t>е = </a:t>
            </a:r>
            <a:r>
              <a:rPr lang="en-US" sz="1600" dirty="0" err="1"/>
              <a:t>konstanta</a:t>
            </a:r>
            <a:r>
              <a:rPr lang="en-US" sz="1600" dirty="0"/>
              <a:t> </a:t>
            </a:r>
            <a:r>
              <a:rPr lang="en-US" sz="1600" dirty="0" err="1"/>
              <a:t>bernilai</a:t>
            </a:r>
            <a:r>
              <a:rPr lang="en-US" sz="1600" dirty="0"/>
              <a:t> 2,72  </a:t>
            </a:r>
            <a:endParaRPr lang="en-US" sz="1600" dirty="0" smtClean="0"/>
          </a:p>
          <a:p>
            <a:r>
              <a:rPr lang="en-US" sz="1600" dirty="0" smtClean="0"/>
              <a:t>x = </a:t>
            </a:r>
            <a:r>
              <a:rPr lang="en-US" sz="1600" dirty="0" err="1"/>
              <a:t>n</a:t>
            </a:r>
            <a:r>
              <a:rPr lang="en-US" sz="1600" dirty="0" err="1" smtClean="0"/>
              <a:t>ilai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14883" y="1617133"/>
            <a:ext cx="304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1.  </a:t>
            </a:r>
            <a:r>
              <a:rPr lang="en-US" sz="2400" b="1" dirty="0" err="1" smtClean="0">
                <a:solidFill>
                  <a:srgbClr val="FFFF00"/>
                </a:solidFill>
              </a:rPr>
              <a:t>Dengan</a:t>
            </a:r>
            <a:r>
              <a:rPr lang="en-US" sz="2400" b="1" dirty="0" smtClean="0">
                <a:solidFill>
                  <a:srgbClr val="FFFF00"/>
                </a:solidFill>
              </a:rPr>
              <a:t>  Integral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83" y="2078798"/>
            <a:ext cx="334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</a:t>
            </a:r>
            <a:r>
              <a:rPr lang="en-US" sz="2000" b="1" dirty="0" err="1" smtClean="0">
                <a:solidFill>
                  <a:srgbClr val="FFFF00"/>
                </a:solidFill>
              </a:rPr>
              <a:t>Luas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daerah</a:t>
            </a:r>
            <a:r>
              <a:rPr lang="en-US" sz="2000" b="1" dirty="0" smtClean="0">
                <a:solidFill>
                  <a:srgbClr val="FFFF00"/>
                </a:solidFill>
              </a:rPr>
              <a:t> di </a:t>
            </a:r>
            <a:r>
              <a:rPr lang="en-US" sz="2000" b="1" dirty="0" err="1" smtClean="0">
                <a:solidFill>
                  <a:srgbClr val="FFFF00"/>
                </a:solidFill>
              </a:rPr>
              <a:t>bawah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kurva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admin\Pictures\distribusi normal gbr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2706768"/>
            <a:ext cx="3049583" cy="9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8113" y="2993083"/>
            <a:ext cx="235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∞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&lt; x &lt;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∞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706532" y="2888338"/>
            <a:ext cx="694267" cy="609600"/>
          </a:xfrm>
          <a:prstGeom prst="notched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admin\Pictures\distribusi normal gbr 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564124"/>
            <a:ext cx="1537492" cy="6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otched Right Arrow 10"/>
          <p:cNvSpPr/>
          <p:nvPr/>
        </p:nvSpPr>
        <p:spPr>
          <a:xfrm>
            <a:off x="5359397" y="4543123"/>
            <a:ext cx="694267" cy="609600"/>
          </a:xfrm>
          <a:prstGeom prst="notched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3797" y="3193138"/>
            <a:ext cx="521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Substitusikan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Z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menjadikannya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STANDAR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=0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dirty="0" smtClean="0"/>
              <a:t>= 1.</a:t>
            </a:r>
            <a:endParaRPr lang="en-US" dirty="0"/>
          </a:p>
        </p:txBody>
      </p:sp>
      <p:pic>
        <p:nvPicPr>
          <p:cNvPr id="13315" name="Picture 3" descr="C:\Users\admin\Pictures\distribusi normal gambar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4452412"/>
            <a:ext cx="36861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5995" y="4663257"/>
            <a:ext cx="12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Diperoleh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3318" name="Picture 6" descr="C:\Users\admin\Pictures\distribusi normal gbr 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86734"/>
            <a:ext cx="3049583" cy="17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4883" y="5638801"/>
            <a:ext cx="470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Tabel distribusi normal baku yang menentukan luas area di antara </a:t>
            </a:r>
            <a:r>
              <a:rPr lang="it-IT" b="1" dirty="0" smtClean="0">
                <a:solidFill>
                  <a:srgbClr val="FFFF00"/>
                </a:solidFill>
              </a:rPr>
              <a:t>  - ∞&lt; </a:t>
            </a:r>
            <a:r>
              <a:rPr lang="it-IT" b="1" dirty="0">
                <a:solidFill>
                  <a:srgbClr val="FFFF00"/>
                </a:solidFill>
              </a:rPr>
              <a:t>Z &lt; </a:t>
            </a:r>
            <a:r>
              <a:rPr lang="it-IT" b="1" dirty="0" smtClean="0">
                <a:solidFill>
                  <a:srgbClr val="FFFF00"/>
                </a:solidFill>
              </a:rPr>
              <a:t>z1</a:t>
            </a:r>
            <a:r>
              <a:rPr lang="it-IT" b="1" dirty="0">
                <a:solidFill>
                  <a:srgbClr val="FFFF00"/>
                </a:solidFill>
              </a:rPr>
              <a:t/>
            </a:r>
            <a:br>
              <a:rPr lang="it-IT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530" y="1155468"/>
            <a:ext cx="364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b="1" dirty="0" err="1" smtClean="0">
                <a:solidFill>
                  <a:srgbClr val="FFFF00"/>
                </a:solidFill>
              </a:rPr>
              <a:t>Dengan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</a:rPr>
              <a:t>Tabel</a:t>
            </a:r>
            <a:r>
              <a:rPr lang="en-US" sz="2400" b="1" dirty="0" smtClean="0">
                <a:solidFill>
                  <a:srgbClr val="FFFF00"/>
                </a:solidFill>
              </a:rPr>
              <a:t> Z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</a:t>
            </a:r>
            <a:r>
              <a:rPr lang="en-US" sz="2400" b="1" dirty="0" err="1" smtClean="0">
                <a:solidFill>
                  <a:srgbClr val="FFFF00"/>
                </a:solidFill>
              </a:rPr>
              <a:t>Distribusi</a:t>
            </a:r>
            <a:r>
              <a:rPr lang="en-US" sz="2400" b="1" dirty="0" smtClean="0">
                <a:solidFill>
                  <a:srgbClr val="FFFF00"/>
                </a:solidFill>
              </a:rPr>
              <a:t> Normal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3796" y="970801"/>
            <a:ext cx="550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Tabel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distribusi</a:t>
            </a:r>
            <a:r>
              <a:rPr lang="en-US" dirty="0">
                <a:solidFill>
                  <a:srgbClr val="0070C0"/>
                </a:solidFill>
              </a:rPr>
              <a:t> normal  </a:t>
            </a:r>
            <a:r>
              <a:rPr lang="en-US" dirty="0" smtClean="0">
                <a:solidFill>
                  <a:srgbClr val="0070C0"/>
                </a:solidFill>
              </a:rPr>
              <a:t>P (0 &lt; Z &lt; Z1)    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tabel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distribusi</a:t>
            </a:r>
            <a:r>
              <a:rPr lang="en-US" dirty="0">
                <a:solidFill>
                  <a:srgbClr val="0070C0"/>
                </a:solidFill>
              </a:rPr>
              <a:t> normal yang </a:t>
            </a:r>
            <a:r>
              <a:rPr lang="en-US" dirty="0" err="1">
                <a:solidFill>
                  <a:srgbClr val="0070C0"/>
                </a:solidFill>
              </a:rPr>
              <a:t>menghitung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peluang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luas</a:t>
            </a:r>
            <a:r>
              <a:rPr lang="en-US" dirty="0">
                <a:solidFill>
                  <a:srgbClr val="0070C0"/>
                </a:solidFill>
              </a:rPr>
              <a:t> area </a:t>
            </a:r>
            <a:r>
              <a:rPr lang="en-US" dirty="0" err="1">
                <a:solidFill>
                  <a:srgbClr val="0070C0"/>
                </a:solidFill>
              </a:rPr>
              <a:t>kurva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distribusi</a:t>
            </a:r>
            <a:r>
              <a:rPr lang="en-US" dirty="0">
                <a:solidFill>
                  <a:srgbClr val="0070C0"/>
                </a:solidFill>
              </a:rPr>
              <a:t> normal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 smtClean="0">
                <a:solidFill>
                  <a:srgbClr val="0070C0"/>
                </a:solidFill>
              </a:rPr>
              <a:t>−∞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 err="1">
                <a:solidFill>
                  <a:srgbClr val="0070C0"/>
                </a:solidFill>
              </a:rPr>
              <a:t>sampai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​.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800" y="5740401"/>
            <a:ext cx="470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Tabel distribusi normal baku yang menentukan luas area di antara </a:t>
            </a:r>
            <a:r>
              <a:rPr lang="it-IT" b="1" dirty="0" smtClean="0">
                <a:solidFill>
                  <a:srgbClr val="FFFF00"/>
                </a:solidFill>
              </a:rPr>
              <a:t>  P &lt;0 &lt;Z &lt; Z1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339" name="Picture 3" descr="C:\Users\admin\Pictures\distribusi noprmal gambar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88338"/>
            <a:ext cx="3485129" cy="26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73795" y="2304996"/>
            <a:ext cx="537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/>
              <a:t>area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area yang </a:t>
            </a:r>
            <a:r>
              <a:rPr lang="en-US" dirty="0" err="1"/>
              <a:t>diasrir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73795" y="3228326"/>
            <a:ext cx="5918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CONTOH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itung</a:t>
            </a:r>
            <a:r>
              <a:rPr lang="en-US" dirty="0" smtClean="0"/>
              <a:t> P (Z </a:t>
            </a:r>
            <a:r>
              <a:rPr lang="en-US" dirty="0"/>
              <a:t>&lt; </a:t>
            </a:r>
            <a:r>
              <a:rPr lang="en-US" dirty="0" smtClean="0"/>
              <a:t>1,24)</a:t>
            </a:r>
            <a:r>
              <a:rPr lang="en-US" i="1" dirty="0"/>
              <a:t> 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i="1" dirty="0" err="1"/>
              <a:t>Jawab</a:t>
            </a:r>
            <a:r>
              <a:rPr lang="en-US" i="1" dirty="0"/>
              <a:t>: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 P(Z &lt; </a:t>
            </a:r>
            <a:r>
              <a:rPr lang="en-US" dirty="0" smtClean="0"/>
              <a:t>1,24)</a:t>
            </a:r>
            <a:r>
              <a:rPr lang="en-US" dirty="0"/>
              <a:t> 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area </a:t>
            </a:r>
            <a:r>
              <a:rPr lang="en-US" dirty="0" err="1"/>
              <a:t>k</a:t>
            </a:r>
            <a:r>
              <a:rPr lang="en-US" dirty="0" err="1" smtClean="0"/>
              <a:t>urva</a:t>
            </a:r>
            <a:r>
              <a:rPr lang="en-US" dirty="0" smtClean="0"/>
              <a:t> normal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−∞ </a:t>
            </a:r>
            <a:r>
              <a:rPr lang="en-US" dirty="0" smtClean="0">
                <a:solidFill>
                  <a:srgbClr val="0070C0"/>
                </a:solidFill>
              </a:rPr>
              <a:t>&lt;Z&lt;1,24  </a:t>
            </a:r>
            <a:r>
              <a:rPr lang="en-US" dirty="0" err="1" smtClean="0">
                <a:solidFill>
                  <a:srgbClr val="253356"/>
                </a:solidFill>
              </a:rPr>
              <a:t>atau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dapat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ditulis</a:t>
            </a:r>
            <a:r>
              <a:rPr lang="en-US" dirty="0" smtClean="0">
                <a:solidFill>
                  <a:srgbClr val="253356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Z&lt;1,24.</a:t>
            </a:r>
          </a:p>
          <a:p>
            <a:r>
              <a:rPr lang="en-US" dirty="0" smtClean="0">
                <a:solidFill>
                  <a:srgbClr val="253356"/>
                </a:solidFill>
              </a:rPr>
              <a:t>Area Z&lt;1,24 </a:t>
            </a:r>
            <a:r>
              <a:rPr lang="en-US" dirty="0" err="1" smtClean="0">
                <a:solidFill>
                  <a:srgbClr val="253356"/>
                </a:solidFill>
              </a:rPr>
              <a:t>pada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kurva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distribusi</a:t>
            </a:r>
            <a:r>
              <a:rPr lang="en-US" dirty="0" smtClean="0">
                <a:solidFill>
                  <a:srgbClr val="253356"/>
                </a:solidFill>
              </a:rPr>
              <a:t>  normal </a:t>
            </a:r>
            <a:r>
              <a:rPr lang="en-US" dirty="0" err="1" smtClean="0">
                <a:solidFill>
                  <a:srgbClr val="253356"/>
                </a:solidFill>
              </a:rPr>
              <a:t>adalah</a:t>
            </a:r>
            <a:r>
              <a:rPr lang="en-US" dirty="0" smtClean="0">
                <a:solidFill>
                  <a:srgbClr val="253356"/>
                </a:solidFill>
              </a:rPr>
              <a:t> area yang </a:t>
            </a:r>
            <a:r>
              <a:rPr lang="en-US" dirty="0" err="1" smtClean="0">
                <a:solidFill>
                  <a:srgbClr val="253356"/>
                </a:solidFill>
              </a:rPr>
              <a:t>diarsir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pada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gambar</a:t>
            </a:r>
            <a:r>
              <a:rPr lang="en-US" dirty="0" smtClean="0">
                <a:solidFill>
                  <a:srgbClr val="253356"/>
                </a:solidFill>
              </a:rPr>
              <a:t> di </a:t>
            </a:r>
            <a:r>
              <a:rPr lang="en-US" dirty="0" err="1" smtClean="0">
                <a:solidFill>
                  <a:srgbClr val="253356"/>
                </a:solidFill>
              </a:rPr>
              <a:t>samping</a:t>
            </a:r>
            <a:r>
              <a:rPr lang="en-US" dirty="0" smtClean="0">
                <a:solidFill>
                  <a:srgbClr val="253356"/>
                </a:solidFill>
              </a:rPr>
              <a:t>. </a:t>
            </a:r>
            <a:r>
              <a:rPr lang="en-US" dirty="0" err="1" smtClean="0">
                <a:solidFill>
                  <a:srgbClr val="253356"/>
                </a:solidFill>
              </a:rPr>
              <a:t>Nilainya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dapat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diperoleh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dari</a:t>
            </a:r>
            <a:r>
              <a:rPr lang="en-US" dirty="0" smtClean="0">
                <a:solidFill>
                  <a:srgbClr val="253356"/>
                </a:solidFill>
              </a:rPr>
              <a:t> </a:t>
            </a:r>
            <a:r>
              <a:rPr lang="en-US" dirty="0" err="1" smtClean="0">
                <a:solidFill>
                  <a:srgbClr val="253356"/>
                </a:solidFill>
              </a:rPr>
              <a:t>Tabel</a:t>
            </a:r>
            <a:r>
              <a:rPr lang="en-US" dirty="0" smtClean="0">
                <a:solidFill>
                  <a:srgbClr val="253356"/>
                </a:solidFill>
              </a:rPr>
              <a:t> Z </a:t>
            </a:r>
            <a:r>
              <a:rPr lang="en-US" dirty="0" err="1" smtClean="0">
                <a:solidFill>
                  <a:srgbClr val="253356"/>
                </a:solidFill>
              </a:rPr>
              <a:t>Distribusi</a:t>
            </a:r>
            <a:r>
              <a:rPr lang="en-US" dirty="0" smtClean="0">
                <a:solidFill>
                  <a:srgbClr val="253356"/>
                </a:solidFill>
              </a:rPr>
              <a:t> Normal.</a:t>
            </a:r>
            <a:endParaRPr lang="en-US" dirty="0">
              <a:solidFill>
                <a:srgbClr val="253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846666"/>
            <a:ext cx="43095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Tabel</a:t>
            </a:r>
            <a:r>
              <a:rPr lang="en-US" sz="1600" dirty="0"/>
              <a:t> Z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/>
              <a:t> </a:t>
            </a:r>
            <a:r>
              <a:rPr lang="en-US" sz="1600" dirty="0" smtClean="0"/>
              <a:t>slide di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Z </a:t>
            </a:r>
            <a:r>
              <a:rPr lang="en-US" sz="1600" dirty="0" err="1"/>
              <a:t>negatif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Z </a:t>
            </a:r>
            <a:r>
              <a:rPr lang="en-US" sz="1600" dirty="0" err="1"/>
              <a:t>positif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Karena</a:t>
            </a:r>
            <a:r>
              <a:rPr lang="en-US" sz="1600" dirty="0"/>
              <a:t> Z = </a:t>
            </a:r>
            <a:r>
              <a:rPr lang="en-US" sz="1600" dirty="0" smtClean="0"/>
              <a:t>1,24</a:t>
            </a:r>
            <a:r>
              <a:rPr lang="en-US" sz="1600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yang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smtClean="0"/>
              <a:t>Z </a:t>
            </a:r>
            <a:r>
              <a:rPr lang="en-US" sz="1600" dirty="0" err="1" smtClean="0"/>
              <a:t>positif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Z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Z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di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koma</a:t>
            </a:r>
            <a:r>
              <a:rPr lang="en-US" sz="1600" dirty="0"/>
              <a:t>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seterusnya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di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koma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 Z &lt; </a:t>
            </a:r>
            <a:r>
              <a:rPr lang="en-US" sz="1600" dirty="0" smtClean="0"/>
              <a:t>1,24,</a:t>
            </a:r>
            <a:r>
              <a:rPr lang="en-US" sz="1600" dirty="0"/>
              <a:t> 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 </a:t>
            </a:r>
            <a:r>
              <a:rPr lang="en-US" sz="1600" dirty="0" err="1"/>
              <a:t>letak</a:t>
            </a:r>
            <a:r>
              <a:rPr lang="en-US" sz="1600" dirty="0"/>
              <a:t> 1,2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diarahkan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kanan</a:t>
            </a:r>
            <a:r>
              <a:rPr lang="en-US" sz="1600" dirty="0"/>
              <a:t>.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letak</a:t>
            </a:r>
            <a:r>
              <a:rPr lang="en-US" sz="1600" dirty="0"/>
              <a:t> 0,04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diarahkan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bawah</a:t>
            </a:r>
            <a:r>
              <a:rPr lang="en-US" sz="1600" dirty="0"/>
              <a:t>. </a:t>
            </a:r>
          </a:p>
          <a:p>
            <a:endParaRPr lang="en-US" dirty="0"/>
          </a:p>
        </p:txBody>
      </p:sp>
      <p:pic>
        <p:nvPicPr>
          <p:cNvPr id="17410" name="Picture 2" descr="C:\Users\admin\Pictures\distribusi gbr 8 ta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18" y="711198"/>
            <a:ext cx="497628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5401759"/>
            <a:ext cx="646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 Z &lt; </a:t>
            </a:r>
            <a:r>
              <a:rPr lang="en-US" dirty="0" smtClean="0"/>
              <a:t>1,24 </a:t>
            </a:r>
            <a:r>
              <a:rPr lang="en-US" i="1" dirty="0" smtClean="0"/>
              <a:t>Z</a:t>
            </a:r>
            <a:r>
              <a:rPr lang="en-US" dirty="0" smtClean="0"/>
              <a:t>&lt;1,24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 P(Z &lt; </a:t>
            </a:r>
            <a:r>
              <a:rPr lang="en-US" dirty="0" smtClean="0"/>
              <a:t>1,24), </a:t>
            </a:r>
            <a:r>
              <a:rPr lang="en-US" dirty="0" err="1" smtClean="0"/>
              <a:t>yaitu</a:t>
            </a:r>
            <a:r>
              <a:rPr lang="en-US" dirty="0" smtClean="0"/>
              <a:t>  0,8925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0B438072-5BC6-4D53-BCAA-D6DA89B14796}"/>
              </a:ext>
            </a:extLst>
          </p:cNvPr>
          <p:cNvSpPr/>
          <p:nvPr/>
        </p:nvSpPr>
        <p:spPr>
          <a:xfrm>
            <a:off x="406400" y="285894"/>
            <a:ext cx="3869267" cy="661715"/>
          </a:xfrm>
          <a:custGeom>
            <a:avLst/>
            <a:gdLst/>
            <a:ahLst/>
            <a:cxnLst/>
            <a:rect l="l" t="t" r="r" b="b"/>
            <a:pathLst>
              <a:path w="12192000" h="4205014">
                <a:moveTo>
                  <a:pt x="2724043" y="2596953"/>
                </a:moveTo>
                <a:lnTo>
                  <a:pt x="2724043" y="3059836"/>
                </a:lnTo>
                <a:lnTo>
                  <a:pt x="3186925" y="3059836"/>
                </a:lnTo>
                <a:lnTo>
                  <a:pt x="3186925" y="2596953"/>
                </a:lnTo>
                <a:close/>
                <a:moveTo>
                  <a:pt x="0" y="1499914"/>
                </a:moveTo>
                <a:lnTo>
                  <a:pt x="982153" y="1499914"/>
                </a:lnTo>
                <a:lnTo>
                  <a:pt x="968633" y="1774646"/>
                </a:lnTo>
                <a:lnTo>
                  <a:pt x="1422772" y="1774646"/>
                </a:lnTo>
                <a:lnTo>
                  <a:pt x="1422772" y="1682795"/>
                </a:lnTo>
                <a:cubicBezTo>
                  <a:pt x="1423182" y="1628669"/>
                  <a:pt x="1428995" y="1582197"/>
                  <a:pt x="1440210" y="1543379"/>
                </a:cubicBezTo>
                <a:lnTo>
                  <a:pt x="1457497" y="1499914"/>
                </a:lnTo>
                <a:lnTo>
                  <a:pt x="1886998" y="1499914"/>
                </a:lnTo>
                <a:lnTo>
                  <a:pt x="1904285" y="1543379"/>
                </a:lnTo>
                <a:cubicBezTo>
                  <a:pt x="1915500" y="1582197"/>
                  <a:pt x="1921313" y="1628669"/>
                  <a:pt x="1921723" y="1682795"/>
                </a:cubicBezTo>
                <a:lnTo>
                  <a:pt x="1921723" y="2356367"/>
                </a:lnTo>
                <a:cubicBezTo>
                  <a:pt x="1920902" y="2464438"/>
                  <a:pt x="1898472" y="2541344"/>
                  <a:pt x="1854431" y="2587088"/>
                </a:cubicBezTo>
                <a:cubicBezTo>
                  <a:pt x="1810390" y="2632831"/>
                  <a:pt x="1749662" y="2655064"/>
                  <a:pt x="1672248" y="2653789"/>
                </a:cubicBezTo>
                <a:cubicBezTo>
                  <a:pt x="1594834" y="2655064"/>
                  <a:pt x="1534106" y="2632831"/>
                  <a:pt x="1490064" y="2587088"/>
                </a:cubicBezTo>
                <a:cubicBezTo>
                  <a:pt x="1446023" y="2541344"/>
                  <a:pt x="1423592" y="2464438"/>
                  <a:pt x="1422772" y="2356367"/>
                </a:cubicBezTo>
                <a:lnTo>
                  <a:pt x="1422772" y="2072068"/>
                </a:lnTo>
                <a:lnTo>
                  <a:pt x="968633" y="2072068"/>
                </a:lnTo>
                <a:lnTo>
                  <a:pt x="968633" y="2325750"/>
                </a:lnTo>
                <a:cubicBezTo>
                  <a:pt x="968984" y="2571995"/>
                  <a:pt x="1029415" y="2761372"/>
                  <a:pt x="1149927" y="2893881"/>
                </a:cubicBezTo>
                <a:cubicBezTo>
                  <a:pt x="1270438" y="3026391"/>
                  <a:pt x="1448922" y="3093367"/>
                  <a:pt x="1685378" y="3094812"/>
                </a:cubicBezTo>
                <a:cubicBezTo>
                  <a:pt x="1921814" y="3093367"/>
                  <a:pt x="2100287" y="3026391"/>
                  <a:pt x="2220798" y="2893881"/>
                </a:cubicBezTo>
                <a:cubicBezTo>
                  <a:pt x="2341309" y="2761372"/>
                  <a:pt x="2401741" y="2571995"/>
                  <a:pt x="2402094" y="2325750"/>
                </a:cubicBezTo>
                <a:lnTo>
                  <a:pt x="2402094" y="1643431"/>
                </a:lnTo>
                <a:lnTo>
                  <a:pt x="2394531" y="1499914"/>
                </a:lnTo>
                <a:lnTo>
                  <a:pt x="12192000" y="1499914"/>
                </a:lnTo>
                <a:lnTo>
                  <a:pt x="12192000" y="4205014"/>
                </a:lnTo>
                <a:lnTo>
                  <a:pt x="0" y="4205014"/>
                </a:lnTo>
                <a:close/>
                <a:moveTo>
                  <a:pt x="1055967" y="0"/>
                </a:moveTo>
                <a:lnTo>
                  <a:pt x="2323491" y="0"/>
                </a:lnTo>
                <a:lnTo>
                  <a:pt x="2323491" y="436651"/>
                </a:lnTo>
                <a:lnTo>
                  <a:pt x="1484046" y="436651"/>
                </a:lnTo>
                <a:lnTo>
                  <a:pt x="1444656" y="1167038"/>
                </a:lnTo>
                <a:lnTo>
                  <a:pt x="1453409" y="1167038"/>
                </a:lnTo>
                <a:cubicBezTo>
                  <a:pt x="1496994" y="1094718"/>
                  <a:pt x="1553163" y="1039591"/>
                  <a:pt x="1621915" y="1001657"/>
                </a:cubicBezTo>
                <a:cubicBezTo>
                  <a:pt x="1690667" y="963723"/>
                  <a:pt x="1773096" y="944619"/>
                  <a:pt x="1869203" y="944346"/>
                </a:cubicBezTo>
                <a:cubicBezTo>
                  <a:pt x="2046214" y="945338"/>
                  <a:pt x="2179260" y="1005578"/>
                  <a:pt x="2268341" y="1125066"/>
                </a:cubicBezTo>
                <a:cubicBezTo>
                  <a:pt x="2335151" y="1214682"/>
                  <a:pt x="2376932" y="1334280"/>
                  <a:pt x="2393685" y="1483858"/>
                </a:cubicBezTo>
                <a:lnTo>
                  <a:pt x="2394531" y="1499914"/>
                </a:lnTo>
                <a:lnTo>
                  <a:pt x="1886998" y="1499914"/>
                </a:lnTo>
                <a:lnTo>
                  <a:pt x="1883409" y="1490892"/>
                </a:lnTo>
                <a:cubicBezTo>
                  <a:pt x="1875101" y="1475310"/>
                  <a:pt x="1865441" y="1461642"/>
                  <a:pt x="1854431" y="1449887"/>
                </a:cubicBezTo>
                <a:cubicBezTo>
                  <a:pt x="1810390" y="1402867"/>
                  <a:pt x="1749662" y="1379904"/>
                  <a:pt x="1672248" y="1380997"/>
                </a:cubicBezTo>
                <a:cubicBezTo>
                  <a:pt x="1594834" y="1379904"/>
                  <a:pt x="1534106" y="1402867"/>
                  <a:pt x="1490064" y="1449887"/>
                </a:cubicBezTo>
                <a:cubicBezTo>
                  <a:pt x="1479054" y="1461642"/>
                  <a:pt x="1469394" y="1475310"/>
                  <a:pt x="1461085" y="1490892"/>
                </a:cubicBezTo>
                <a:lnTo>
                  <a:pt x="1457497" y="1499914"/>
                </a:lnTo>
                <a:lnTo>
                  <a:pt x="982153" y="14999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7067" y="267728"/>
            <a:ext cx="491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SOAL DAN PEMBAHASAN </a:t>
            </a:r>
            <a:endParaRPr lang="en-US" sz="3200" dirty="0"/>
          </a:p>
        </p:txBody>
      </p:sp>
      <p:pic>
        <p:nvPicPr>
          <p:cNvPr id="9" name="Picture Placeholder 2">
            <a:extLst>
              <a:ext uri="{FF2B5EF4-FFF2-40B4-BE49-F238E27FC236}">
                <a16:creationId xmlns="" xmlns:a16="http://schemas.microsoft.com/office/drawing/2014/main" id="{C2292157-0D0B-407C-B3B4-F94F3D595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1" y="946951"/>
            <a:ext cx="4351866" cy="5495524"/>
          </a:xfrm>
          <a:ln w="50800" cmpd="thinThick">
            <a:solidFill>
              <a:srgbClr val="E84C22"/>
            </a:solidFill>
          </a:ln>
        </p:spPr>
      </p:pic>
      <p:sp>
        <p:nvSpPr>
          <p:cNvPr id="11" name="Flowchart: Process 10"/>
          <p:cNvSpPr/>
          <p:nvPr/>
        </p:nvSpPr>
        <p:spPr>
          <a:xfrm>
            <a:off x="6976534" y="2062480"/>
            <a:ext cx="4360333" cy="4571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399" y="1117600"/>
            <a:ext cx="5883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err="1" smtClean="0"/>
              <a:t>Contoh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Soal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Distribusi</a:t>
            </a:r>
            <a:r>
              <a:rPr lang="en-US" sz="1500" b="1" dirty="0" smtClean="0"/>
              <a:t> Normal 1</a:t>
            </a:r>
          </a:p>
          <a:p>
            <a:pPr algn="just"/>
            <a:r>
              <a:rPr lang="en-US" sz="1500" dirty="0" err="1" smtClean="0"/>
              <a:t>Ujian</a:t>
            </a:r>
            <a:r>
              <a:rPr lang="en-US" sz="1500" dirty="0" smtClean="0"/>
              <a:t> </a:t>
            </a:r>
            <a:r>
              <a:rPr lang="en-US" sz="1500" dirty="0" err="1" smtClean="0"/>
              <a:t>penerimaan</a:t>
            </a:r>
            <a:r>
              <a:rPr lang="en-US" sz="1500" dirty="0" smtClean="0"/>
              <a:t> test SBMPTN </a:t>
            </a:r>
            <a:r>
              <a:rPr lang="en-US" sz="1500" dirty="0" err="1" smtClean="0"/>
              <a:t>berdistribusi</a:t>
            </a:r>
            <a:r>
              <a:rPr lang="en-US" sz="1500" dirty="0" smtClean="0"/>
              <a:t> normal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rata-rata  60 </a:t>
            </a:r>
            <a:r>
              <a:rPr lang="en-US" sz="1500" dirty="0" err="1" smtClean="0"/>
              <a:t>standar</a:t>
            </a:r>
            <a:r>
              <a:rPr lang="en-US" sz="1500" dirty="0" smtClean="0"/>
              <a:t> </a:t>
            </a:r>
            <a:r>
              <a:rPr lang="en-US" sz="1500" dirty="0" err="1" smtClean="0"/>
              <a:t>deviasi</a:t>
            </a:r>
            <a:r>
              <a:rPr lang="en-US" sz="1500" dirty="0" smtClean="0"/>
              <a:t>  15 </a:t>
            </a:r>
            <a:r>
              <a:rPr lang="en-US" sz="1500" dirty="0" err="1" smtClean="0"/>
              <a:t>apabila</a:t>
            </a:r>
            <a:r>
              <a:rPr lang="en-US" sz="1500" dirty="0" smtClean="0"/>
              <a:t>  </a:t>
            </a:r>
            <a:r>
              <a:rPr lang="en-US" sz="1500" dirty="0" err="1" smtClean="0"/>
              <a:t>hanya</a:t>
            </a:r>
            <a:r>
              <a:rPr lang="en-US" sz="1500" dirty="0" smtClean="0"/>
              <a:t> 35 % </a:t>
            </a:r>
            <a:r>
              <a:rPr lang="en-US" sz="1500" dirty="0" err="1" smtClean="0"/>
              <a:t>calon</a:t>
            </a:r>
            <a:r>
              <a:rPr lang="en-US" sz="1500" dirty="0" smtClean="0"/>
              <a:t> yang </a:t>
            </a:r>
            <a:r>
              <a:rPr lang="en-US" sz="1500" dirty="0" err="1" smtClean="0"/>
              <a:t>akan</a:t>
            </a:r>
            <a:r>
              <a:rPr lang="en-US" sz="1500" dirty="0" smtClean="0"/>
              <a:t> </a:t>
            </a:r>
            <a:r>
              <a:rPr lang="en-US" sz="1500" dirty="0" err="1" smtClean="0"/>
              <a:t>diterima</a:t>
            </a:r>
            <a:r>
              <a:rPr lang="en-US" sz="1500" dirty="0" smtClean="0"/>
              <a:t> </a:t>
            </a:r>
            <a:r>
              <a:rPr lang="en-US" sz="1500" dirty="0" err="1" smtClean="0"/>
              <a:t>tentukan</a:t>
            </a:r>
            <a:r>
              <a:rPr lang="en-US" sz="1500" dirty="0" smtClean="0"/>
              <a:t>  </a:t>
            </a:r>
            <a:r>
              <a:rPr lang="en-US" sz="1500" dirty="0" err="1" smtClean="0"/>
              <a:t>nilai</a:t>
            </a:r>
            <a:r>
              <a:rPr lang="en-US" sz="1500" dirty="0" smtClean="0"/>
              <a:t> </a:t>
            </a:r>
            <a:r>
              <a:rPr lang="en-US" sz="1500" dirty="0" err="1" smtClean="0"/>
              <a:t>terendah</a:t>
            </a:r>
            <a:r>
              <a:rPr lang="en-US" sz="1500" dirty="0" smtClean="0"/>
              <a:t>  yang </a:t>
            </a:r>
            <a:r>
              <a:rPr lang="en-US" sz="1500" dirty="0" err="1" smtClean="0"/>
              <a:t>diterima</a:t>
            </a:r>
            <a:r>
              <a:rPr lang="en-US" sz="1500" dirty="0" smtClean="0"/>
              <a:t> .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sz="1500" i="1" dirty="0" err="1" smtClean="0"/>
              <a:t>Pembahasan</a:t>
            </a:r>
            <a:r>
              <a:rPr lang="en-US" sz="1500" i="1" dirty="0" smtClean="0"/>
              <a:t>  :</a:t>
            </a:r>
          </a:p>
          <a:p>
            <a:pPr algn="just"/>
            <a:r>
              <a:rPr lang="en-US" sz="1500" dirty="0" smtClean="0"/>
              <a:t>Data </a:t>
            </a:r>
            <a:r>
              <a:rPr lang="en-US" sz="1500" dirty="0" err="1" smtClean="0"/>
              <a:t>terdistribusi</a:t>
            </a:r>
            <a:r>
              <a:rPr lang="en-US" sz="1500" dirty="0" smtClean="0"/>
              <a:t> normal, </a:t>
            </a:r>
            <a:r>
              <a:rPr lang="en-US" sz="1500" dirty="0" err="1" smtClean="0"/>
              <a:t>maka</a:t>
            </a:r>
            <a:r>
              <a:rPr lang="en-US" sz="1500" dirty="0" smtClean="0"/>
              <a:t> </a:t>
            </a:r>
            <a:r>
              <a:rPr lang="en-US" sz="1500" dirty="0" err="1" smtClean="0"/>
              <a:t>kita</a:t>
            </a:r>
            <a:r>
              <a:rPr lang="en-US" sz="1500" dirty="0" smtClean="0"/>
              <a:t> </a:t>
            </a:r>
            <a:r>
              <a:rPr lang="en-US" sz="1500" dirty="0" err="1" smtClean="0"/>
              <a:t>dapat</a:t>
            </a:r>
            <a:r>
              <a:rPr lang="en-US" sz="1500" dirty="0" smtClean="0"/>
              <a:t>  </a:t>
            </a:r>
            <a:r>
              <a:rPr lang="en-US" sz="1500" dirty="0" err="1" smtClean="0"/>
              <a:t>mencarinya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nilai</a:t>
            </a:r>
            <a:r>
              <a:rPr lang="en-US" sz="1500" dirty="0" smtClean="0"/>
              <a:t> Z. Kita </a:t>
            </a:r>
            <a:r>
              <a:rPr lang="en-US" sz="1500" dirty="0" err="1" smtClean="0"/>
              <a:t>akan</a:t>
            </a:r>
            <a:r>
              <a:rPr lang="en-US" sz="1500" dirty="0" smtClean="0"/>
              <a:t> </a:t>
            </a:r>
            <a:r>
              <a:rPr lang="en-US" sz="1500" dirty="0" err="1" smtClean="0"/>
              <a:t>mencari</a:t>
            </a:r>
            <a:r>
              <a:rPr lang="en-US" sz="1500" dirty="0" smtClean="0"/>
              <a:t> </a:t>
            </a:r>
            <a:r>
              <a:rPr lang="en-US" sz="1500" dirty="0" err="1" smtClean="0"/>
              <a:t>nilai</a:t>
            </a:r>
            <a:r>
              <a:rPr lang="en-US" sz="1500" dirty="0" smtClean="0"/>
              <a:t> Z yang </a:t>
            </a:r>
            <a:r>
              <a:rPr lang="en-US" sz="1500" dirty="0" err="1" smtClean="0"/>
              <a:t>membuat</a:t>
            </a:r>
            <a:r>
              <a:rPr lang="en-US" sz="1500" dirty="0" smtClean="0"/>
              <a:t> </a:t>
            </a:r>
            <a:r>
              <a:rPr lang="en-US" sz="1500" dirty="0" err="1" smtClean="0"/>
              <a:t>peluang</a:t>
            </a:r>
            <a:r>
              <a:rPr lang="en-US" sz="1500" dirty="0" smtClean="0"/>
              <a:t>  </a:t>
            </a:r>
            <a:r>
              <a:rPr lang="en-US" sz="1500" dirty="0" err="1" smtClean="0"/>
              <a:t>mendapat</a:t>
            </a:r>
            <a:r>
              <a:rPr lang="en-US" sz="1500" dirty="0" smtClean="0"/>
              <a:t> </a:t>
            </a:r>
            <a:r>
              <a:rPr lang="en-US" sz="1500" dirty="0" err="1" smtClean="0"/>
              <a:t>nilai</a:t>
            </a:r>
            <a:r>
              <a:rPr lang="en-US" sz="1500" dirty="0" smtClean="0"/>
              <a:t> di </a:t>
            </a:r>
            <a:r>
              <a:rPr lang="en-US" sz="1500" dirty="0" err="1" smtClean="0"/>
              <a:t>atasnya</a:t>
            </a:r>
            <a:r>
              <a:rPr lang="en-US" sz="1500" dirty="0" smtClean="0"/>
              <a:t>  </a:t>
            </a:r>
            <a:r>
              <a:rPr lang="en-US" sz="1500" dirty="0" err="1" smtClean="0"/>
              <a:t>adalah</a:t>
            </a:r>
            <a:r>
              <a:rPr lang="en-US" sz="1500" dirty="0" smtClean="0"/>
              <a:t> 35 % </a:t>
            </a:r>
            <a:r>
              <a:rPr lang="en-US" sz="1500" dirty="0" err="1" smtClean="0"/>
              <a:t>atau</a:t>
            </a:r>
            <a:r>
              <a:rPr lang="en-US" sz="1500" dirty="0" smtClean="0"/>
              <a:t> </a:t>
            </a:r>
            <a:r>
              <a:rPr lang="en-US" sz="1500" dirty="0" err="1" smtClean="0"/>
              <a:t>peluang</a:t>
            </a:r>
            <a:r>
              <a:rPr lang="en-US" sz="1500" dirty="0" smtClean="0"/>
              <a:t>  </a:t>
            </a:r>
            <a:r>
              <a:rPr lang="en-US" sz="1500" dirty="0" err="1" smtClean="0"/>
              <a:t>mendapat</a:t>
            </a:r>
            <a:r>
              <a:rPr lang="en-US" sz="1500" dirty="0" smtClean="0"/>
              <a:t> </a:t>
            </a:r>
            <a:r>
              <a:rPr lang="en-US" sz="1500" dirty="0" err="1" smtClean="0"/>
              <a:t>nilai</a:t>
            </a:r>
            <a:r>
              <a:rPr lang="en-US" sz="1500" dirty="0" smtClean="0"/>
              <a:t>  di </a:t>
            </a:r>
            <a:r>
              <a:rPr lang="en-US" sz="1500" dirty="0" err="1" smtClean="0"/>
              <a:t>bawahnya</a:t>
            </a:r>
            <a:r>
              <a:rPr lang="en-US" sz="1500" dirty="0" smtClean="0"/>
              <a:t> </a:t>
            </a:r>
            <a:r>
              <a:rPr lang="en-US" sz="1500" dirty="0" err="1" smtClean="0"/>
              <a:t>adalah</a:t>
            </a:r>
            <a:r>
              <a:rPr lang="en-US" sz="15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798" y="3291115"/>
            <a:ext cx="596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 – 0,35 = 0,65</a:t>
            </a:r>
          </a:p>
          <a:p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tabel</a:t>
            </a:r>
            <a:r>
              <a:rPr lang="en-US" sz="1500" dirty="0" smtClean="0"/>
              <a:t> Z, </a:t>
            </a:r>
            <a:r>
              <a:rPr lang="en-US" sz="1500" dirty="0" err="1" smtClean="0"/>
              <a:t>kita</a:t>
            </a:r>
            <a:r>
              <a:rPr lang="en-US" sz="1500" dirty="0" smtClean="0"/>
              <a:t> </a:t>
            </a:r>
            <a:r>
              <a:rPr lang="en-US" sz="1500" dirty="0" err="1" smtClean="0"/>
              <a:t>menemukan</a:t>
            </a:r>
            <a:r>
              <a:rPr lang="en-US" sz="1500" dirty="0" smtClean="0"/>
              <a:t>  </a:t>
            </a:r>
            <a:r>
              <a:rPr lang="en-US" sz="1500" dirty="0" err="1" smtClean="0"/>
              <a:t>peluang</a:t>
            </a:r>
            <a:r>
              <a:rPr lang="en-US" sz="1500" dirty="0" smtClean="0"/>
              <a:t> </a:t>
            </a:r>
            <a:r>
              <a:rPr lang="en-US" sz="1500" dirty="0" err="1" smtClean="0"/>
              <a:t>bahwa</a:t>
            </a:r>
            <a:r>
              <a:rPr lang="en-US" sz="1500" dirty="0" smtClean="0"/>
              <a:t>  </a:t>
            </a:r>
            <a:r>
              <a:rPr lang="en-US" sz="1500" dirty="0" err="1" smtClean="0"/>
              <a:t>nilai</a:t>
            </a:r>
            <a:r>
              <a:rPr lang="en-US" sz="1500" dirty="0" smtClean="0"/>
              <a:t> Z yang </a:t>
            </a:r>
            <a:r>
              <a:rPr lang="en-US" sz="1500" dirty="0" err="1" smtClean="0"/>
              <a:t>menyebabkannya</a:t>
            </a:r>
            <a:r>
              <a:rPr lang="en-US" sz="1500" dirty="0" smtClean="0"/>
              <a:t> </a:t>
            </a:r>
            <a:r>
              <a:rPr lang="en-US" sz="1500" dirty="0" err="1" smtClean="0"/>
              <a:t>adalah</a:t>
            </a:r>
            <a:r>
              <a:rPr lang="en-US" sz="1500" dirty="0" smtClean="0"/>
              <a:t> Z = 0,39. </a:t>
            </a:r>
            <a:r>
              <a:rPr lang="en-US" sz="1500" dirty="0" err="1" smtClean="0"/>
              <a:t>Sementara</a:t>
            </a:r>
            <a:r>
              <a:rPr lang="en-US" sz="1500" dirty="0" smtClean="0"/>
              <a:t>  </a:t>
            </a:r>
            <a:r>
              <a:rPr lang="en-US" sz="1500" dirty="0" err="1" smtClean="0"/>
              <a:t>nilai</a:t>
            </a:r>
            <a:r>
              <a:rPr lang="en-US" sz="1500" dirty="0" smtClean="0"/>
              <a:t> Z 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dicari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rumus</a:t>
            </a:r>
            <a:endParaRPr lang="en-US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05566" y="4465286"/>
                <a:ext cx="969433" cy="484172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−µ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66" y="4465286"/>
                <a:ext cx="969433" cy="484172"/>
              </a:xfrm>
              <a:prstGeom prst="rect">
                <a:avLst/>
              </a:prstGeom>
              <a:blipFill rotWithShape="1">
                <a:blip r:embed="rId3"/>
                <a:stretch>
                  <a:fillRect l="-4268" b="-3529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84198" y="5079411"/>
                <a:ext cx="5909734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err="1" smtClean="0"/>
                  <a:t>Dengan</a:t>
                </a:r>
                <a:r>
                  <a:rPr lang="en-US" sz="1500" dirty="0" smtClean="0"/>
                  <a:t> X </a:t>
                </a:r>
                <a:r>
                  <a:rPr lang="en-US" sz="1500" dirty="0" err="1" smtClean="0"/>
                  <a:t>adalah</a:t>
                </a:r>
                <a:r>
                  <a:rPr lang="en-US" sz="1500" dirty="0" smtClean="0"/>
                  <a:t> rata-rata </a:t>
                </a:r>
                <a:r>
                  <a:rPr lang="en-US" sz="1500" dirty="0" err="1" smtClean="0"/>
                  <a:t>sampel</a:t>
                </a:r>
                <a:r>
                  <a:rPr lang="en-US" sz="1500" dirty="0" smtClean="0"/>
                  <a:t>, </a:t>
                </a:r>
                <a:r>
                  <a:rPr lang="en-ID" sz="1400" dirty="0"/>
                  <a:t>μ </a:t>
                </a:r>
                <a:r>
                  <a:rPr lang="en-ID" sz="1400" dirty="0" smtClean="0"/>
                  <a:t> a</a:t>
                </a:r>
                <a:r>
                  <a:rPr lang="en-US" sz="1500" dirty="0" err="1" smtClean="0"/>
                  <a:t>dalah</a:t>
                </a:r>
                <a:r>
                  <a:rPr lang="en-US" sz="1500" dirty="0" smtClean="0"/>
                  <a:t>  rata-rata </a:t>
                </a:r>
                <a:r>
                  <a:rPr lang="en-US" sz="1500" dirty="0" err="1" smtClean="0"/>
                  <a:t>populasi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dan</a:t>
                </a:r>
                <a:r>
                  <a:rPr lang="en-US" sz="15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σ</m:t>
                    </m:r>
                  </m:oMath>
                </a14:m>
                <a:r>
                  <a:rPr lang="en-US" sz="1500" dirty="0" smtClean="0"/>
                  <a:t>   </a:t>
                </a:r>
                <a:r>
                  <a:rPr lang="en-US" sz="1500" dirty="0" err="1"/>
                  <a:t>a</a:t>
                </a:r>
                <a:r>
                  <a:rPr lang="en-US" sz="1500" dirty="0" err="1" smtClean="0"/>
                  <a:t>dalah</a:t>
                </a:r>
                <a:r>
                  <a:rPr lang="en-US" sz="1500" dirty="0" smtClean="0"/>
                  <a:t>  </a:t>
                </a:r>
                <a:r>
                  <a:rPr lang="en-US" sz="1500" dirty="0" err="1" smtClean="0"/>
                  <a:t>simpangan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baku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populasi</a:t>
                </a:r>
                <a:r>
                  <a:rPr lang="en-US" sz="1500" dirty="0" smtClean="0"/>
                  <a:t>, </a:t>
                </a:r>
                <a:r>
                  <a:rPr lang="en-US" sz="1500" dirty="0" err="1" smtClean="0"/>
                  <a:t>sehingga</a:t>
                </a:r>
                <a:r>
                  <a:rPr lang="en-US" sz="1500" dirty="0" smtClean="0"/>
                  <a:t> :</a:t>
                </a:r>
                <a:endParaRPr lang="en-US" sz="15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8" y="5079411"/>
                <a:ext cx="5909734" cy="563744"/>
              </a:xfrm>
              <a:prstGeom prst="rect">
                <a:avLst/>
              </a:prstGeom>
              <a:blipFill rotWithShape="1">
                <a:blip r:embed="rId4"/>
                <a:stretch>
                  <a:fillRect l="-413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57766" y="5633409"/>
                <a:ext cx="1367367" cy="4203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0,39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1500" b="0" i="1" smtClean="0">
                            <a:latin typeface="Cambria Math"/>
                          </a:rPr>
                          <m:t>−60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66" y="5633409"/>
                <a:ext cx="1367367" cy="420371"/>
              </a:xfrm>
              <a:prstGeom prst="rect">
                <a:avLst/>
              </a:prstGeom>
              <a:blipFill rotWithShape="1">
                <a:blip r:embed="rId5"/>
                <a:stretch>
                  <a:fillRect l="-1333" b="-289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evron 18"/>
          <p:cNvSpPr/>
          <p:nvPr/>
        </p:nvSpPr>
        <p:spPr>
          <a:xfrm>
            <a:off x="2319866" y="5743840"/>
            <a:ext cx="228600" cy="2428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646889" y="5663498"/>
                <a:ext cx="1784352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X</a:t>
                </a:r>
                <a14:m>
                  <m:oMath xmlns:m="http://schemas.openxmlformats.org/officeDocument/2006/math">
                    <m:r>
                      <a:rPr lang="en-US" sz="1500" b="0" i="0" smtClean="0">
                        <a:latin typeface="Cambria Math"/>
                      </a:rPr>
                      <m:t>−6</m:t>
                    </m:r>
                    <m:r>
                      <a:rPr lang="en-US" sz="1500" b="0" i="1" smtClean="0">
                        <a:latin typeface="Cambria Math"/>
                      </a:rPr>
                      <m:t>0</m:t>
                    </m:r>
                    <m:r>
                      <a:rPr lang="en-US" sz="1500" i="1" smtClean="0"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latin typeface="Cambria Math"/>
                      </a:rPr>
                      <m:t>5,85</m:t>
                    </m:r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889" y="5663498"/>
                <a:ext cx="1784352" cy="323165"/>
              </a:xfrm>
              <a:prstGeom prst="rect">
                <a:avLst/>
              </a:prstGeom>
              <a:blipFill rotWithShape="1">
                <a:blip r:embed="rId6"/>
                <a:stretch>
                  <a:fillRect l="-1024" t="-3774" b="-188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evron 20"/>
          <p:cNvSpPr/>
          <p:nvPr/>
        </p:nvSpPr>
        <p:spPr>
          <a:xfrm>
            <a:off x="4538133" y="5703668"/>
            <a:ext cx="228600" cy="2428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5615774"/>
            <a:ext cx="1286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 = 65,85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584198" y="6053780"/>
            <a:ext cx="617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Jadi</a:t>
            </a:r>
            <a:r>
              <a:rPr lang="en-US" sz="1600" dirty="0" smtClean="0"/>
              <a:t>, </a:t>
            </a:r>
            <a:r>
              <a:rPr lang="en-US" sz="1600" dirty="0" err="1" smtClean="0"/>
              <a:t>nilai</a:t>
            </a:r>
            <a:r>
              <a:rPr lang="en-US" sz="1600" dirty="0" smtClean="0"/>
              <a:t> minimum </a:t>
            </a:r>
            <a:r>
              <a:rPr lang="en-US" sz="1600" dirty="0" err="1" smtClean="0"/>
              <a:t>untuk</a:t>
            </a:r>
            <a:r>
              <a:rPr lang="en-US" sz="1600" dirty="0" smtClean="0"/>
              <a:t> lulus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 </a:t>
            </a:r>
            <a:r>
              <a:rPr lang="en-US" sz="1600" b="1" dirty="0" smtClean="0"/>
              <a:t>65,85</a:t>
            </a:r>
            <a:endParaRPr lang="en-US" sz="1600" b="1" dirty="0"/>
          </a:p>
        </p:txBody>
      </p:sp>
      <p:sp>
        <p:nvSpPr>
          <p:cNvPr id="24" name="Flowchart: Process 23"/>
          <p:cNvSpPr/>
          <p:nvPr/>
        </p:nvSpPr>
        <p:spPr>
          <a:xfrm>
            <a:off x="406400" y="1032933"/>
            <a:ext cx="6155267" cy="5469467"/>
          </a:xfrm>
          <a:prstGeom prst="flowChartProcess">
            <a:avLst/>
          </a:prstGeom>
          <a:noFill/>
          <a:ln w="444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6031" y="2148325"/>
            <a:ext cx="61552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800" y="342883"/>
            <a:ext cx="11065934" cy="5822256"/>
          </a:xfrm>
          <a:prstGeom prst="rect">
            <a:avLst/>
          </a:prstGeom>
          <a:noFill/>
          <a:ln w="571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13826" y="2037082"/>
            <a:ext cx="11010900" cy="4571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0533" y="482363"/>
            <a:ext cx="100245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Distribusi</a:t>
            </a:r>
            <a:r>
              <a:rPr lang="en-US" sz="1600" b="1" dirty="0" smtClean="0"/>
              <a:t> Normal  3</a:t>
            </a:r>
          </a:p>
          <a:p>
            <a:endParaRPr lang="en-US" sz="1600" b="1" dirty="0" smtClean="0"/>
          </a:p>
          <a:p>
            <a:pPr algn="just"/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aki</a:t>
            </a:r>
            <a:r>
              <a:rPr lang="en-US" sz="1600" dirty="0"/>
              <a:t> </a:t>
            </a:r>
            <a:r>
              <a:rPr lang="en-US" sz="1600" dirty="0" err="1"/>
              <a:t>mobil</a:t>
            </a:r>
            <a:r>
              <a:rPr lang="en-US" sz="1600" dirty="0"/>
              <a:t> rata-rata </a:t>
            </a:r>
            <a:r>
              <a:rPr lang="en-US" sz="1600" dirty="0" err="1"/>
              <a:t>berumur</a:t>
            </a:r>
            <a:r>
              <a:rPr lang="en-US" sz="1600" dirty="0"/>
              <a:t> 3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simpangan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0,5 </a:t>
            </a:r>
            <a:r>
              <a:rPr lang="en-US" sz="1600" dirty="0" err="1"/>
              <a:t>tahun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/>
              <a:t>umur</a:t>
            </a:r>
            <a:r>
              <a:rPr lang="en-US" sz="1600" dirty="0"/>
              <a:t> </a:t>
            </a:r>
            <a:r>
              <a:rPr lang="en-US" sz="1600" dirty="0" err="1"/>
              <a:t>aki</a:t>
            </a:r>
            <a:r>
              <a:rPr lang="en-US" sz="1600" dirty="0"/>
              <a:t> </a:t>
            </a:r>
            <a:r>
              <a:rPr lang="en-US" sz="1600" dirty="0" err="1"/>
              <a:t>dinggap</a:t>
            </a:r>
            <a:r>
              <a:rPr lang="en-US" sz="1600" dirty="0"/>
              <a:t> </a:t>
            </a:r>
            <a:r>
              <a:rPr lang="en-US" sz="1600" dirty="0" err="1"/>
              <a:t>berdistribusi</a:t>
            </a:r>
            <a:r>
              <a:rPr lang="en-US" sz="1600" dirty="0"/>
              <a:t> normal, </a:t>
            </a: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umur</a:t>
            </a:r>
            <a:r>
              <a:rPr lang="en-US" sz="1600" dirty="0"/>
              <a:t> </a:t>
            </a:r>
            <a:r>
              <a:rPr lang="en-US" sz="1600" dirty="0" err="1"/>
              <a:t>baterai</a:t>
            </a:r>
            <a:r>
              <a:rPr lang="en-US" sz="1600" dirty="0"/>
              <a:t> </a:t>
            </a:r>
            <a:r>
              <a:rPr lang="en-US" sz="1600" dirty="0" err="1" smtClean="0"/>
              <a:t>tertentu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/>
              <a:t>berumur</a:t>
            </a:r>
            <a:r>
              <a:rPr lang="en-US" sz="1600" dirty="0"/>
              <a:t>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2,3 </a:t>
            </a:r>
            <a:r>
              <a:rPr lang="en-US" sz="1600" dirty="0" err="1"/>
              <a:t>tahun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32278" t="47202" r="44939" b="30041"/>
          <a:stretch/>
        </p:blipFill>
        <p:spPr bwMode="auto">
          <a:xfrm>
            <a:off x="8080903" y="824289"/>
            <a:ext cx="1972733" cy="1046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800" y="2243596"/>
            <a:ext cx="17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Pembahasan</a:t>
            </a:r>
            <a:r>
              <a:rPr lang="en-US" sz="1600" i="1" dirty="0" smtClean="0"/>
              <a:t> :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2800" y="2607846"/>
            <a:ext cx="398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Diketahui</a:t>
            </a:r>
            <a:r>
              <a:rPr lang="en-US" sz="1600" dirty="0" smtClean="0"/>
              <a:t>  : </a:t>
            </a:r>
            <a:r>
              <a:rPr lang="en-ID" sz="1600" dirty="0"/>
              <a:t> μ = </a:t>
            </a:r>
            <a:r>
              <a:rPr lang="en-ID" sz="16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        </a:t>
            </a:r>
            <a:r>
              <a:rPr lang="en-ID" sz="1600" dirty="0" smtClean="0"/>
              <a:t>σ</a:t>
            </a:r>
            <a:r>
              <a:rPr lang="en-ID" sz="1600" dirty="0"/>
              <a:t> = </a:t>
            </a:r>
            <a:r>
              <a:rPr lang="en-ID" sz="1600" dirty="0" smtClean="0"/>
              <a:t>0,5</a:t>
            </a:r>
            <a:r>
              <a:rPr lang="en-US" sz="1600" dirty="0"/>
              <a:t> </a:t>
            </a:r>
            <a:r>
              <a:rPr lang="en-US" sz="1600" dirty="0" smtClean="0"/>
              <a:t>           </a:t>
            </a:r>
            <a:r>
              <a:rPr lang="en-ID" sz="1600" dirty="0" smtClean="0"/>
              <a:t>x </a:t>
            </a:r>
            <a:r>
              <a:rPr lang="en-ID" sz="1600" dirty="0"/>
              <a:t>= </a:t>
            </a:r>
            <a:r>
              <a:rPr lang="en-ID" sz="1600" dirty="0" smtClean="0"/>
              <a:t>2,3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800" y="2975690"/>
            <a:ext cx="398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 smtClean="0"/>
              <a:t>Ditanya</a:t>
            </a:r>
            <a:r>
              <a:rPr lang="en-ID" sz="1600" dirty="0" smtClean="0"/>
              <a:t>     :  P(X </a:t>
            </a:r>
            <a:r>
              <a:rPr lang="en-ID" sz="1600" dirty="0"/>
              <a:t>&lt; 2,3</a:t>
            </a:r>
            <a:r>
              <a:rPr lang="en-ID" sz="1600" dirty="0" smtClean="0"/>
              <a:t>)   =   ?</a:t>
            </a:r>
            <a:endParaRPr lang="en-ID" sz="1600" dirty="0"/>
          </a:p>
          <a:p>
            <a:r>
              <a:rPr lang="en-ID" sz="1600" dirty="0" err="1" smtClean="0"/>
              <a:t>Jawab</a:t>
            </a:r>
            <a:r>
              <a:rPr lang="en-ID" sz="1600" dirty="0" smtClean="0"/>
              <a:t>       :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12800" y="3620901"/>
            <a:ext cx="411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dirty="0" err="1"/>
              <a:t>pertama</a:t>
            </a:r>
            <a:r>
              <a:rPr lang="en-ID" sz="1600" dirty="0"/>
              <a:t> </a:t>
            </a:r>
            <a:r>
              <a:rPr lang="en-ID" sz="1600" dirty="0" err="1"/>
              <a:t>transformasi</a:t>
            </a:r>
            <a:r>
              <a:rPr lang="en-ID" sz="1600" dirty="0"/>
              <a:t> X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baku</a:t>
            </a:r>
            <a:r>
              <a:rPr lang="en-ID" sz="1600" dirty="0"/>
              <a:t> Z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kita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dirty="0" err="1"/>
              <a:t>tabel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0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smtClean="0"/>
              <a:t>   Z </a:t>
            </a:r>
            <a:r>
              <a:rPr lang="en-US" sz="1600" dirty="0" smtClean="0"/>
              <a:t> di</a:t>
            </a:r>
            <a:r>
              <a:rPr lang="en-ID" sz="1600" dirty="0" err="1" smtClean="0"/>
              <a:t>transformasi</a:t>
            </a:r>
            <a:r>
              <a:rPr lang="en-ID" sz="1600" dirty="0" smtClean="0"/>
              <a:t> </a:t>
            </a:r>
            <a:r>
              <a:rPr lang="en-ID" sz="1600" dirty="0" err="1" smtClean="0"/>
              <a:t>menjadi</a:t>
            </a:r>
            <a:r>
              <a:rPr lang="en-ID" sz="1600" dirty="0" smtClean="0"/>
              <a:t> :</a:t>
            </a:r>
            <a:endParaRPr lang="en-US" sz="1600" dirty="0"/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56224" t="30356" r="3065" b="21342"/>
          <a:stretch/>
        </p:blipFill>
        <p:spPr bwMode="auto">
          <a:xfrm>
            <a:off x="5676900" y="2172680"/>
            <a:ext cx="4452407" cy="2190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40350" y="4522897"/>
                <a:ext cx="6479117" cy="197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6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r>
                          <a:rPr lang="en-ID" sz="1600" i="1"/>
                          <m:t>𝑥</m:t>
                        </m:r>
                        <m:r>
                          <a:rPr lang="en-ID" sz="1600" i="1"/>
                          <m:t>−</m:t>
                        </m:r>
                        <m:r>
                          <m:rPr>
                            <m:sty m:val="p"/>
                          </m:rPr>
                          <a:rPr lang="en-ID" sz="1600"/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D" sz="1600"/>
                          <m:t>σ</m:t>
                        </m:r>
                      </m:den>
                    </m:f>
                  </m:oMath>
                </a14:m>
                <a:r>
                  <a:rPr lang="en-ID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r>
                          <a:rPr lang="en-ID" sz="1600" i="1"/>
                          <m:t>2,3−3</m:t>
                        </m:r>
                      </m:num>
                      <m:den>
                        <m:r>
                          <a:rPr lang="en-ID" sz="1600" i="1"/>
                          <m:t>0,5</m:t>
                        </m:r>
                      </m:den>
                    </m:f>
                  </m:oMath>
                </a14:m>
                <a:r>
                  <a:rPr lang="en-ID" sz="1600" dirty="0"/>
                  <a:t> = -</a:t>
                </a:r>
                <a:r>
                  <a:rPr lang="en-ID" sz="1600" dirty="0" smtClean="0"/>
                  <a:t>1,4</a:t>
                </a:r>
              </a:p>
              <a:p>
                <a:endParaRPr lang="en-US" sz="1600" dirty="0" smtClean="0"/>
              </a:p>
              <a:p>
                <a:r>
                  <a:rPr lang="en-ID" sz="1500" dirty="0" smtClean="0"/>
                  <a:t>P </a:t>
                </a:r>
                <a:r>
                  <a:rPr lang="en-ID" sz="1500" dirty="0"/>
                  <a:t>(X &lt; 2,3) = P (Z &lt; -1,4)</a:t>
                </a:r>
                <a:endParaRPr lang="en-US" sz="1500" dirty="0"/>
              </a:p>
              <a:p>
                <a:r>
                  <a:rPr lang="en-ID" sz="1500" dirty="0"/>
                  <a:t>= 0,5 – P(0 &lt; Z &lt; 1, 4</a:t>
                </a:r>
                <a:r>
                  <a:rPr lang="en-ID" sz="1500" dirty="0" smtClean="0"/>
                  <a:t>)     =  0,5  - 0,4192   =  0,0808</a:t>
                </a:r>
                <a:endParaRPr lang="en-US" sz="1500" dirty="0"/>
              </a:p>
              <a:p>
                <a:r>
                  <a:rPr lang="en-ID" sz="1500" dirty="0" err="1" smtClean="0"/>
                  <a:t>Jadi</a:t>
                </a:r>
                <a:r>
                  <a:rPr lang="en-ID" sz="1500" dirty="0"/>
                  <a:t>, </a:t>
                </a:r>
                <a:r>
                  <a:rPr lang="en-ID" sz="1500" dirty="0" err="1"/>
                  <a:t>peluang</a:t>
                </a:r>
                <a:r>
                  <a:rPr lang="en-ID" sz="1500" dirty="0"/>
                  <a:t> </a:t>
                </a:r>
                <a:r>
                  <a:rPr lang="en-ID" sz="1500" dirty="0" err="1"/>
                  <a:t>umur</a:t>
                </a:r>
                <a:r>
                  <a:rPr lang="en-ID" sz="1500" dirty="0"/>
                  <a:t> </a:t>
                </a:r>
                <a:r>
                  <a:rPr lang="en-ID" sz="1500" dirty="0" err="1"/>
                  <a:t>baterai</a:t>
                </a:r>
                <a:r>
                  <a:rPr lang="en-ID" sz="1500" dirty="0"/>
                  <a:t> </a:t>
                </a:r>
                <a:r>
                  <a:rPr lang="en-ID" sz="1500" dirty="0" err="1"/>
                  <a:t>tertentu</a:t>
                </a:r>
                <a:r>
                  <a:rPr lang="en-ID" sz="1500" dirty="0"/>
                  <a:t> </a:t>
                </a:r>
                <a:r>
                  <a:rPr lang="en-ID" sz="1500" dirty="0" err="1"/>
                  <a:t>akan</a:t>
                </a:r>
                <a:r>
                  <a:rPr lang="en-ID" sz="1500" dirty="0"/>
                  <a:t> </a:t>
                </a:r>
                <a:r>
                  <a:rPr lang="en-ID" sz="1500" dirty="0" err="1"/>
                  <a:t>berumur</a:t>
                </a:r>
                <a:r>
                  <a:rPr lang="en-ID" sz="1500" dirty="0"/>
                  <a:t> </a:t>
                </a:r>
                <a:r>
                  <a:rPr lang="en-ID" sz="1500" dirty="0" err="1"/>
                  <a:t>kurang</a:t>
                </a:r>
                <a:r>
                  <a:rPr lang="en-ID" sz="1500" dirty="0"/>
                  <a:t> </a:t>
                </a:r>
                <a:r>
                  <a:rPr lang="en-ID" sz="1500" dirty="0" err="1"/>
                  <a:t>dari</a:t>
                </a:r>
                <a:r>
                  <a:rPr lang="en-ID" sz="1500" dirty="0"/>
                  <a:t> 2,3 </a:t>
                </a:r>
                <a:r>
                  <a:rPr lang="en-ID" sz="1500" dirty="0" err="1"/>
                  <a:t>tahun</a:t>
                </a:r>
                <a:r>
                  <a:rPr lang="en-ID" sz="1500" dirty="0"/>
                  <a:t> </a:t>
                </a:r>
                <a:endParaRPr lang="en-ID" sz="1500" dirty="0" smtClean="0"/>
              </a:p>
              <a:p>
                <a:r>
                  <a:rPr lang="en-ID" sz="1500" dirty="0" err="1" smtClean="0"/>
                  <a:t>adalah</a:t>
                </a:r>
                <a:r>
                  <a:rPr lang="en-ID" sz="1500" dirty="0" smtClean="0"/>
                  <a:t>   </a:t>
                </a:r>
                <a:r>
                  <a:rPr lang="en-ID" sz="1500" b="1" dirty="0" smtClean="0"/>
                  <a:t>0,0808</a:t>
                </a:r>
                <a:endParaRPr lang="en-US" sz="15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50" y="4522897"/>
                <a:ext cx="6479117" cy="1975028"/>
              </a:xfrm>
              <a:prstGeom prst="rect">
                <a:avLst/>
              </a:prstGeom>
              <a:blipFill rotWithShape="1">
                <a:blip r:embed="rId3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340350" y="4522897"/>
            <a:ext cx="2161117" cy="5486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2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3397" y="838200"/>
                <a:ext cx="9829801" cy="290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500" b="1" dirty="0" smtClean="0"/>
                  <a:t>Contoh </a:t>
                </a:r>
                <a:r>
                  <a:rPr lang="en-US" sz="1500" b="1" dirty="0" err="1" smtClean="0"/>
                  <a:t>Soal</a:t>
                </a:r>
                <a:r>
                  <a:rPr lang="en-US" sz="1500" b="1" dirty="0" smtClean="0"/>
                  <a:t> </a:t>
                </a:r>
                <a:r>
                  <a:rPr lang="en-US" sz="1500" b="1" dirty="0" err="1" smtClean="0"/>
                  <a:t>Distribusi</a:t>
                </a:r>
                <a:r>
                  <a:rPr lang="en-US" sz="1500" b="1" dirty="0" smtClean="0"/>
                  <a:t> Normal  4</a:t>
                </a:r>
              </a:p>
              <a:p>
                <a:pPr algn="just"/>
                <a:endParaRPr lang="en-US" sz="1500" b="1" dirty="0" smtClean="0"/>
              </a:p>
              <a:p>
                <a:pPr algn="just"/>
                <a:r>
                  <a:rPr lang="en-US" sz="1600" dirty="0" err="1" smtClean="0"/>
                  <a:t>Bila</a:t>
                </a:r>
                <a:r>
                  <a:rPr lang="en-US" sz="1600" dirty="0" smtClean="0"/>
                  <a:t>  X </a:t>
                </a:r>
                <a:r>
                  <a:rPr lang="en-US" sz="1600" dirty="0" err="1" smtClean="0"/>
                  <a:t>adalah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variabel</a:t>
                </a:r>
                <a:r>
                  <a:rPr lang="en-US" sz="1600" dirty="0" smtClean="0"/>
                  <a:t>  </a:t>
                </a:r>
                <a:r>
                  <a:rPr lang="en-US" sz="1600" dirty="0" err="1" smtClean="0"/>
                  <a:t>acak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berdistribusi</a:t>
                </a:r>
                <a:r>
                  <a:rPr lang="en-US" sz="1600" dirty="0" smtClean="0"/>
                  <a:t> normal </a:t>
                </a:r>
                <a:r>
                  <a:rPr lang="en-US" sz="1600" dirty="0" err="1" smtClean="0"/>
                  <a:t>dengan</a:t>
                </a:r>
                <a:r>
                  <a:rPr lang="en-US" sz="1600" dirty="0" smtClean="0"/>
                  <a:t> rata-rata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µ</m:t>
                    </m:r>
                  </m:oMath>
                </a14:m>
                <a:r>
                  <a:rPr lang="en-US" sz="1600" dirty="0" smtClean="0"/>
                  <a:t>= 25   </a:t>
                </a:r>
                <a:r>
                  <a:rPr lang="en-US" sz="1600" dirty="0" err="1" smtClean="0"/>
                  <a:t>dan</a:t>
                </a:r>
                <a:r>
                  <a:rPr lang="en-US" sz="1600" dirty="0" smtClean="0"/>
                  <a:t>  </a:t>
                </a:r>
                <a:r>
                  <a:rPr lang="en-US" sz="1600" dirty="0" err="1" smtClean="0"/>
                  <a:t>simpangan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baku</a:t>
                </a:r>
                <a:r>
                  <a:rPr lang="en-US" sz="1600" dirty="0" smtClean="0"/>
                  <a:t> </a:t>
                </a:r>
                <a:r>
                  <a:rPr lang="en-ID" sz="1600" dirty="0" smtClean="0"/>
                  <a:t>σ = 10. </a:t>
                </a:r>
                <a:r>
                  <a:rPr lang="en-ID" sz="1600" dirty="0" err="1" smtClean="0"/>
                  <a:t>Tentukanlah</a:t>
                </a:r>
                <a:r>
                  <a:rPr lang="en-ID" sz="1600" dirty="0" smtClean="0"/>
                  <a:t> </a:t>
                </a:r>
                <a:r>
                  <a:rPr lang="en-ID" sz="1600" dirty="0" err="1" smtClean="0"/>
                  <a:t>probabilitas</a:t>
                </a:r>
                <a:r>
                  <a:rPr lang="en-ID" sz="1600" dirty="0" smtClean="0"/>
                  <a:t>  P(20 &lt; X &lt; 38) </a:t>
                </a:r>
                <a:endParaRPr lang="en-US" sz="1600" dirty="0" smtClean="0"/>
              </a:p>
              <a:p>
                <a:pPr algn="just"/>
                <a:endParaRPr lang="en-US" sz="1500" dirty="0" smtClean="0"/>
              </a:p>
              <a:p>
                <a:pPr algn="just"/>
                <a:endParaRPr lang="en-US" sz="1500" dirty="0" smtClean="0"/>
              </a:p>
              <a:p>
                <a:pPr algn="just"/>
                <a:r>
                  <a:rPr lang="en-US" sz="1500" i="1" dirty="0" err="1" smtClean="0"/>
                  <a:t>Pembahasan</a:t>
                </a:r>
                <a:r>
                  <a:rPr lang="en-US" sz="1500" i="1" dirty="0" smtClean="0"/>
                  <a:t>  :</a:t>
                </a:r>
              </a:p>
              <a:p>
                <a:pPr algn="just"/>
                <a:r>
                  <a:rPr lang="en-US" sz="1500" dirty="0" err="1" smtClean="0"/>
                  <a:t>Diketahui</a:t>
                </a:r>
                <a:r>
                  <a:rPr lang="en-US" sz="1500" dirty="0" smtClean="0"/>
                  <a:t>  : X</a:t>
                </a:r>
                <a:r>
                  <a:rPr lang="en-US" sz="1500" baseline="-25000" dirty="0" smtClean="0"/>
                  <a:t>1 </a:t>
                </a:r>
                <a:r>
                  <a:rPr lang="en-US" sz="1500" dirty="0" smtClean="0"/>
                  <a:t>= 20        X</a:t>
                </a:r>
                <a:r>
                  <a:rPr lang="en-US" sz="1500" baseline="-25000" dirty="0" smtClean="0"/>
                  <a:t>2</a:t>
                </a:r>
                <a:r>
                  <a:rPr lang="en-US" sz="1500" dirty="0" smtClean="0"/>
                  <a:t> = 38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       </m:t>
                    </m:r>
                    <m:r>
                      <a:rPr lang="en-US" sz="1600" i="1">
                        <a:latin typeface="Cambria Math"/>
                      </a:rPr>
                      <m:t>µ</m:t>
                    </m:r>
                  </m:oMath>
                </a14:m>
                <a:r>
                  <a:rPr lang="en-US" sz="1500" dirty="0"/>
                  <a:t>= 25 </a:t>
                </a:r>
                <a:r>
                  <a:rPr lang="en-US" sz="1500" dirty="0" smtClean="0"/>
                  <a:t>       </a:t>
                </a:r>
                <a:r>
                  <a:rPr lang="en-ID" sz="1600" dirty="0" smtClean="0"/>
                  <a:t>σ </a:t>
                </a:r>
                <a:r>
                  <a:rPr lang="en-ID" sz="1600" dirty="0"/>
                  <a:t>= </a:t>
                </a:r>
                <a:r>
                  <a:rPr lang="en-ID" sz="1600" dirty="0" smtClean="0"/>
                  <a:t>10</a:t>
                </a:r>
              </a:p>
              <a:p>
                <a:pPr algn="just"/>
                <a:r>
                  <a:rPr lang="en-ID" sz="1600" dirty="0" err="1" smtClean="0"/>
                  <a:t>Ditanya</a:t>
                </a:r>
                <a:r>
                  <a:rPr lang="en-ID" sz="1600" dirty="0" smtClean="0"/>
                  <a:t>    : </a:t>
                </a:r>
                <a:r>
                  <a:rPr lang="en-ID" sz="1600" dirty="0" err="1"/>
                  <a:t>probabilitas</a:t>
                </a:r>
                <a:r>
                  <a:rPr lang="en-ID" sz="1600" dirty="0"/>
                  <a:t>  P(20 &lt; X &lt; 38) </a:t>
                </a:r>
                <a:endParaRPr lang="en-US" sz="1500" dirty="0" smtClean="0"/>
              </a:p>
              <a:p>
                <a:pPr algn="just"/>
                <a:endParaRPr lang="en-US" sz="1500" dirty="0" smtClean="0"/>
              </a:p>
              <a:p>
                <a:pPr algn="just"/>
                <a:r>
                  <a:rPr lang="en-US" sz="1500" dirty="0" err="1" smtClean="0"/>
                  <a:t>Pertama</a:t>
                </a:r>
                <a:r>
                  <a:rPr lang="en-US" sz="1500" dirty="0" smtClean="0"/>
                  <a:t>  </a:t>
                </a:r>
                <a:r>
                  <a:rPr lang="en-US" sz="1500" dirty="0" err="1" smtClean="0"/>
                  <a:t>kita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mengubah</a:t>
                </a:r>
                <a:r>
                  <a:rPr lang="en-US" sz="1500" dirty="0" smtClean="0"/>
                  <a:t>  </a:t>
                </a:r>
                <a:r>
                  <a:rPr lang="en-US" sz="1500" dirty="0" err="1" smtClean="0"/>
                  <a:t>variabel</a:t>
                </a:r>
                <a:r>
                  <a:rPr lang="en-US" sz="1500" dirty="0" smtClean="0"/>
                  <a:t> X  yang </a:t>
                </a:r>
                <a:r>
                  <a:rPr lang="en-US" sz="1500" dirty="0" err="1" smtClean="0"/>
                  <a:t>berdistribusi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mormal</a:t>
                </a:r>
                <a:r>
                  <a:rPr lang="en-US" sz="1500" dirty="0" smtClean="0"/>
                  <a:t>   </a:t>
                </a:r>
                <a:r>
                  <a:rPr lang="en-US" sz="1500" dirty="0" err="1" smtClean="0"/>
                  <a:t>menjadi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variabel</a:t>
                </a:r>
                <a:r>
                  <a:rPr lang="en-US" sz="1500" dirty="0" smtClean="0"/>
                  <a:t> Z yang </a:t>
                </a:r>
                <a:r>
                  <a:rPr lang="en-US" sz="1500" dirty="0" err="1" smtClean="0"/>
                  <a:t>berdistribusi</a:t>
                </a:r>
                <a:r>
                  <a:rPr lang="en-US" sz="1500" dirty="0" smtClean="0"/>
                  <a:t>  normal </a:t>
                </a:r>
                <a:r>
                  <a:rPr lang="en-US" sz="1500" dirty="0" err="1" smtClean="0"/>
                  <a:t>standar</a:t>
                </a:r>
                <a:r>
                  <a:rPr lang="en-US" sz="1500" dirty="0" smtClean="0"/>
                  <a:t> </a:t>
                </a:r>
                <a:r>
                  <a:rPr lang="en-US" sz="1500" dirty="0" err="1" smtClean="0"/>
                  <a:t>dengan</a:t>
                </a:r>
                <a:r>
                  <a:rPr lang="en-US" sz="1500" dirty="0" smtClean="0"/>
                  <a:t>   </a:t>
                </a:r>
                <a:r>
                  <a:rPr lang="en-US" sz="1500" dirty="0" err="1" smtClean="0"/>
                  <a:t>cara</a:t>
                </a:r>
                <a:r>
                  <a:rPr lang="en-US" sz="1500" dirty="0" smtClean="0"/>
                  <a:t> :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7" y="838200"/>
                <a:ext cx="9829801" cy="2902846"/>
              </a:xfrm>
              <a:prstGeom prst="rect">
                <a:avLst/>
              </a:prstGeom>
              <a:blipFill rotWithShape="1">
                <a:blip r:embed="rId2"/>
                <a:stretch>
                  <a:fillRect l="-310" t="-420" r="-310" b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2883" y="3972909"/>
                <a:ext cx="1492250" cy="48564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 b="0" i="0" baseline="-25000" smtClean="0">
                        <a:latin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83" y="3972909"/>
                <a:ext cx="1492250" cy="485646"/>
              </a:xfrm>
              <a:prstGeom prst="rect">
                <a:avLst/>
              </a:prstGeom>
              <a:blipFill rotWithShape="1">
                <a:blip r:embed="rId3"/>
                <a:stretch>
                  <a:fillRect l="-2800" b="-4762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evron 18"/>
          <p:cNvSpPr/>
          <p:nvPr/>
        </p:nvSpPr>
        <p:spPr>
          <a:xfrm>
            <a:off x="2434166" y="4634707"/>
            <a:ext cx="228600" cy="2428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406400" y="714889"/>
            <a:ext cx="10261600" cy="5469467"/>
          </a:xfrm>
          <a:prstGeom prst="flowChartProcess">
            <a:avLst/>
          </a:prstGeom>
          <a:noFill/>
          <a:ln w="4445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6032" y="2148325"/>
            <a:ext cx="10231968" cy="45719"/>
          </a:xfrm>
          <a:prstGeom prst="rect">
            <a:avLst/>
          </a:prstGeom>
          <a:solidFill>
            <a:srgbClr val="A355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evron 25"/>
          <p:cNvSpPr/>
          <p:nvPr/>
        </p:nvSpPr>
        <p:spPr>
          <a:xfrm>
            <a:off x="2434166" y="4104830"/>
            <a:ext cx="228600" cy="2428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846916" y="3983419"/>
                <a:ext cx="1225551" cy="4855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 b="0" i="0" baseline="-2500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b="0" i="1" smtClean="0">
                            <a:latin typeface="Cambria Math"/>
                          </a:rPr>
                          <m:t>−25 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16" y="3983419"/>
                <a:ext cx="1225551" cy="485518"/>
              </a:xfrm>
              <a:prstGeom prst="rect">
                <a:avLst/>
              </a:prstGeom>
              <a:blipFill rotWithShape="1">
                <a:blip r:embed="rId4"/>
                <a:stretch>
                  <a:fillRect l="-3980" b="-75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104216" y="3983419"/>
                <a:ext cx="1492250" cy="4455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600" dirty="0" smtClean="0"/>
                  <a:t> =  - 0,5</a:t>
                </a:r>
                <a:endParaRPr lang="en-US" sz="1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216" y="3983419"/>
                <a:ext cx="1492250" cy="445571"/>
              </a:xfrm>
              <a:prstGeom prst="rect">
                <a:avLst/>
              </a:prstGeom>
              <a:blipFill rotWithShape="1">
                <a:blip r:embed="rId5"/>
                <a:stretch>
                  <a:fillRect b="-40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379633" y="3862071"/>
                <a:ext cx="1225551" cy="4855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38</m:t>
                        </m:r>
                        <m:r>
                          <a:rPr lang="en-US" b="0" i="1" smtClean="0">
                            <a:latin typeface="Cambria Math"/>
                          </a:rPr>
                          <m:t>−25 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633" y="3862071"/>
                <a:ext cx="1225551" cy="485518"/>
              </a:xfrm>
              <a:prstGeom prst="rect">
                <a:avLst/>
              </a:prstGeom>
              <a:blipFill rotWithShape="1">
                <a:blip r:embed="rId6"/>
                <a:stretch>
                  <a:fillRect l="-4478" b="-886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804150" y="3870422"/>
                <a:ext cx="1492250" cy="48577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=  </a:t>
                </a:r>
                <a:r>
                  <a:rPr lang="en-US" sz="1600" dirty="0" smtClean="0"/>
                  <a:t>1,3</a:t>
                </a:r>
                <a:endParaRPr lang="en-US" sz="16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150" y="3870422"/>
                <a:ext cx="1492250" cy="485774"/>
              </a:xfrm>
              <a:prstGeom prst="rect">
                <a:avLst/>
              </a:prstGeom>
              <a:blipFill rotWithShape="1">
                <a:blip r:embed="rId7"/>
                <a:stretch>
                  <a:fillRect b="-75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46917" y="4563533"/>
            <a:ext cx="317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P(20 &lt;X &lt;38) : P(0,5 &lt;Z &lt;1,3)</a:t>
            </a:r>
            <a:endParaRPr lang="en-US" sz="1600" dirty="0"/>
          </a:p>
        </p:txBody>
      </p:sp>
      <p:sp>
        <p:nvSpPr>
          <p:cNvPr id="33" name="Chevron 32"/>
          <p:cNvSpPr/>
          <p:nvPr/>
        </p:nvSpPr>
        <p:spPr>
          <a:xfrm>
            <a:off x="2434166" y="5096439"/>
            <a:ext cx="228600" cy="2428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9633" y="4529118"/>
            <a:ext cx="317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P(-0,5 &lt;Z&lt;0) </a:t>
            </a:r>
            <a:r>
              <a:rPr lang="en-US" sz="1600" dirty="0"/>
              <a:t>+</a:t>
            </a:r>
            <a:r>
              <a:rPr lang="en-US" sz="1600" dirty="0" smtClean="0"/>
              <a:t> P(0 &lt; Z &lt;1,3)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872312" y="5033184"/>
            <a:ext cx="3045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P( 0 &lt; Z &lt;0,5 ) + P ( 0 &lt; Z &lt; 1,3)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405033" y="5033184"/>
            <a:ext cx="317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0,1915+ 0,4032   =  0,5947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883400" y="5339263"/>
            <a:ext cx="721784" cy="316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05184" y="5336060"/>
            <a:ext cx="0" cy="319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79266" y="547127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Diperoleh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dari</a:t>
            </a:r>
            <a:r>
              <a:rPr lang="en-US" sz="1600" i="1" dirty="0" smtClean="0"/>
              <a:t>  </a:t>
            </a:r>
            <a:r>
              <a:rPr lang="en-US" sz="1600" i="1" dirty="0" err="1" smtClean="0"/>
              <a:t>tabel</a:t>
            </a:r>
            <a:r>
              <a:rPr lang="en-US" sz="1600" i="1" dirty="0" smtClean="0"/>
              <a:t>  Z </a:t>
            </a:r>
            <a:r>
              <a:rPr lang="en-US" sz="1600" i="1" dirty="0" err="1" smtClean="0"/>
              <a:t>distribusi</a:t>
            </a:r>
            <a:r>
              <a:rPr lang="en-US" sz="1600" i="1" dirty="0" smtClean="0"/>
              <a:t> normal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2149" y="5529762"/>
            <a:ext cx="553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, 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ID" dirty="0"/>
              <a:t>P(20 &lt; X &lt; 38) </a:t>
            </a:r>
            <a:r>
              <a:rPr lang="en-ID" dirty="0" smtClean="0"/>
              <a:t>  </a:t>
            </a:r>
            <a:r>
              <a:rPr lang="en-ID" dirty="0" err="1" smtClean="0"/>
              <a:t>adalah</a:t>
            </a:r>
            <a:r>
              <a:rPr lang="en-ID" dirty="0" smtClean="0"/>
              <a:t>  </a:t>
            </a:r>
            <a:r>
              <a:rPr lang="en-ID" b="1" dirty="0" smtClean="0"/>
              <a:t>0,5947</a:t>
            </a:r>
            <a:endParaRPr lang="en-US" sz="2000" b="1" dirty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tall building in a city&#10;&#10;Description automatically generated">
            <a:extLst>
              <a:ext uri="{FF2B5EF4-FFF2-40B4-BE49-F238E27FC236}">
                <a16:creationId xmlns="" xmlns:a16="http://schemas.microsoft.com/office/drawing/2014/main" id="{7EA8B285-92C8-42FB-AB5B-011B171DC2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/>
      </p:pic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63277030-3B72-4580-888C-DFCC150D6D29}"/>
              </a:ext>
            </a:extLst>
          </p:cNvPr>
          <p:cNvSpPr/>
          <p:nvPr/>
        </p:nvSpPr>
        <p:spPr>
          <a:xfrm>
            <a:off x="-30692" y="-389463"/>
            <a:ext cx="12268200" cy="7247463"/>
          </a:xfrm>
          <a:custGeom>
            <a:avLst/>
            <a:gdLst>
              <a:gd name="connsiteX0" fmla="*/ 324394 w 12191995"/>
              <a:gd name="connsiteY0" fmla="*/ 1619454 h 6857999"/>
              <a:gd name="connsiteX1" fmla="*/ 191920 w 12191995"/>
              <a:gd name="connsiteY1" fmla="*/ 1751928 h 6857999"/>
              <a:gd name="connsiteX2" fmla="*/ 324394 w 12191995"/>
              <a:gd name="connsiteY2" fmla="*/ 1884402 h 6857999"/>
              <a:gd name="connsiteX3" fmla="*/ 456868 w 12191995"/>
              <a:gd name="connsiteY3" fmla="*/ 1751928 h 6857999"/>
              <a:gd name="connsiteX4" fmla="*/ 324394 w 12191995"/>
              <a:gd name="connsiteY4" fmla="*/ 1619454 h 6857999"/>
              <a:gd name="connsiteX5" fmla="*/ 11117167 w 12191995"/>
              <a:gd name="connsiteY5" fmla="*/ 1420939 h 6857999"/>
              <a:gd name="connsiteX6" fmla="*/ 10984693 w 12191995"/>
              <a:gd name="connsiteY6" fmla="*/ 1553413 h 6857999"/>
              <a:gd name="connsiteX7" fmla="*/ 11117167 w 12191995"/>
              <a:gd name="connsiteY7" fmla="*/ 1685887 h 6857999"/>
              <a:gd name="connsiteX8" fmla="*/ 11249641 w 12191995"/>
              <a:gd name="connsiteY8" fmla="*/ 1553413 h 6857999"/>
              <a:gd name="connsiteX9" fmla="*/ 11117167 w 12191995"/>
              <a:gd name="connsiteY9" fmla="*/ 1420939 h 6857999"/>
              <a:gd name="connsiteX10" fmla="*/ 839973 w 12191995"/>
              <a:gd name="connsiteY10" fmla="*/ 1318667 h 6857999"/>
              <a:gd name="connsiteX11" fmla="*/ 539186 w 12191995"/>
              <a:gd name="connsiteY11" fmla="*/ 1619454 h 6857999"/>
              <a:gd name="connsiteX12" fmla="*/ 839973 w 12191995"/>
              <a:gd name="connsiteY12" fmla="*/ 1920241 h 6857999"/>
              <a:gd name="connsiteX13" fmla="*/ 1140760 w 12191995"/>
              <a:gd name="connsiteY13" fmla="*/ 1619454 h 6857999"/>
              <a:gd name="connsiteX14" fmla="*/ 839973 w 12191995"/>
              <a:gd name="connsiteY14" fmla="*/ 1318667 h 6857999"/>
              <a:gd name="connsiteX15" fmla="*/ 11632746 w 12191995"/>
              <a:gd name="connsiteY15" fmla="*/ 1120152 h 6857999"/>
              <a:gd name="connsiteX16" fmla="*/ 11331959 w 12191995"/>
              <a:gd name="connsiteY16" fmla="*/ 1420939 h 6857999"/>
              <a:gd name="connsiteX17" fmla="*/ 11632746 w 12191995"/>
              <a:gd name="connsiteY17" fmla="*/ 1721726 h 6857999"/>
              <a:gd name="connsiteX18" fmla="*/ 11933533 w 12191995"/>
              <a:gd name="connsiteY18" fmla="*/ 1420939 h 6857999"/>
              <a:gd name="connsiteX19" fmla="*/ 11632746 w 12191995"/>
              <a:gd name="connsiteY19" fmla="*/ 1120152 h 6857999"/>
              <a:gd name="connsiteX20" fmla="*/ 10933139 w 12191995"/>
              <a:gd name="connsiteY20" fmla="*/ 755996 h 6857999"/>
              <a:gd name="connsiteX21" fmla="*/ 10632351 w 12191995"/>
              <a:gd name="connsiteY21" fmla="*/ 1056785 h 6857999"/>
              <a:gd name="connsiteX22" fmla="*/ 10933139 w 12191995"/>
              <a:gd name="connsiteY22" fmla="*/ 1357572 h 6857999"/>
              <a:gd name="connsiteX23" fmla="*/ 11233927 w 12191995"/>
              <a:gd name="connsiteY23" fmla="*/ 1056785 h 6857999"/>
              <a:gd name="connsiteX24" fmla="*/ 10933139 w 12191995"/>
              <a:gd name="connsiteY24" fmla="*/ 755996 h 6857999"/>
              <a:gd name="connsiteX25" fmla="*/ 781595 w 12191995"/>
              <a:gd name="connsiteY25" fmla="*/ 320843 h 6857999"/>
              <a:gd name="connsiteX26" fmla="*/ 324394 w 12191995"/>
              <a:gd name="connsiteY26" fmla="*/ 778043 h 6857999"/>
              <a:gd name="connsiteX27" fmla="*/ 781595 w 12191995"/>
              <a:gd name="connsiteY27" fmla="*/ 1235243 h 6857999"/>
              <a:gd name="connsiteX28" fmla="*/ 1238794 w 12191995"/>
              <a:gd name="connsiteY28" fmla="*/ 778043 h 6857999"/>
              <a:gd name="connsiteX29" fmla="*/ 781595 w 12191995"/>
              <a:gd name="connsiteY29" fmla="*/ 320843 h 6857999"/>
              <a:gd name="connsiteX30" fmla="*/ 11574367 w 12191995"/>
              <a:gd name="connsiteY30" fmla="*/ 122328 h 6857999"/>
              <a:gd name="connsiteX31" fmla="*/ 11117167 w 12191995"/>
              <a:gd name="connsiteY31" fmla="*/ 579528 h 6857999"/>
              <a:gd name="connsiteX32" fmla="*/ 11574367 w 12191995"/>
              <a:gd name="connsiteY32" fmla="*/ 1036728 h 6857999"/>
              <a:gd name="connsiteX33" fmla="*/ 12031567 w 12191995"/>
              <a:gd name="connsiteY33" fmla="*/ 579528 h 6857999"/>
              <a:gd name="connsiteX34" fmla="*/ 11574367 w 12191995"/>
              <a:gd name="connsiteY34" fmla="*/ 122328 h 6857999"/>
              <a:gd name="connsiteX35" fmla="*/ 0 w 12191995"/>
              <a:gd name="connsiteY35" fmla="*/ 0 h 6857999"/>
              <a:gd name="connsiteX36" fmla="*/ 12191995 w 12191995"/>
              <a:gd name="connsiteY36" fmla="*/ 0 h 6857999"/>
              <a:gd name="connsiteX37" fmla="*/ 12191995 w 12191995"/>
              <a:gd name="connsiteY37" fmla="*/ 6857999 h 6857999"/>
              <a:gd name="connsiteX38" fmla="*/ 0 w 12191995"/>
              <a:gd name="connsiteY38" fmla="*/ 6857999 h 6857999"/>
              <a:gd name="connsiteX39" fmla="*/ 0 w 12191995"/>
              <a:gd name="connsiteY39" fmla="*/ 1519811 h 6857999"/>
              <a:gd name="connsiteX40" fmla="*/ 23286 w 12191995"/>
              <a:gd name="connsiteY40" fmla="*/ 1532449 h 6857999"/>
              <a:gd name="connsiteX41" fmla="*/ 140366 w 12191995"/>
              <a:gd name="connsiteY41" fmla="*/ 1556087 h 6857999"/>
              <a:gd name="connsiteX42" fmla="*/ 441154 w 12191995"/>
              <a:gd name="connsiteY42" fmla="*/ 1255299 h 6857999"/>
              <a:gd name="connsiteX43" fmla="*/ 140366 w 12191995"/>
              <a:gd name="connsiteY43" fmla="*/ 954511 h 6857999"/>
              <a:gd name="connsiteX44" fmla="*/ 23286 w 12191995"/>
              <a:gd name="connsiteY44" fmla="*/ 978148 h 6857999"/>
              <a:gd name="connsiteX45" fmla="*/ 0 w 12191995"/>
              <a:gd name="connsiteY45" fmla="*/ 99078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1995" h="6857999">
                <a:moveTo>
                  <a:pt x="324394" y="1619454"/>
                </a:moveTo>
                <a:cubicBezTo>
                  <a:pt x="251231" y="1619454"/>
                  <a:pt x="191920" y="1678765"/>
                  <a:pt x="191920" y="1751928"/>
                </a:cubicBezTo>
                <a:cubicBezTo>
                  <a:pt x="191920" y="1825091"/>
                  <a:pt x="251231" y="1884402"/>
                  <a:pt x="324394" y="1884402"/>
                </a:cubicBezTo>
                <a:cubicBezTo>
                  <a:pt x="397557" y="1884402"/>
                  <a:pt x="456868" y="1825091"/>
                  <a:pt x="456868" y="1751928"/>
                </a:cubicBezTo>
                <a:cubicBezTo>
                  <a:pt x="456868" y="1678765"/>
                  <a:pt x="397557" y="1619454"/>
                  <a:pt x="324394" y="1619454"/>
                </a:cubicBezTo>
                <a:close/>
                <a:moveTo>
                  <a:pt x="11117167" y="1420939"/>
                </a:moveTo>
                <a:cubicBezTo>
                  <a:pt x="11044004" y="1420939"/>
                  <a:pt x="10984693" y="1480250"/>
                  <a:pt x="10984693" y="1553413"/>
                </a:cubicBezTo>
                <a:cubicBezTo>
                  <a:pt x="10984693" y="1626576"/>
                  <a:pt x="11044004" y="1685887"/>
                  <a:pt x="11117167" y="1685887"/>
                </a:cubicBezTo>
                <a:cubicBezTo>
                  <a:pt x="11190330" y="1685887"/>
                  <a:pt x="11249641" y="1626576"/>
                  <a:pt x="11249641" y="1553413"/>
                </a:cubicBezTo>
                <a:cubicBezTo>
                  <a:pt x="11249641" y="1480250"/>
                  <a:pt x="11190330" y="1420939"/>
                  <a:pt x="11117167" y="1420939"/>
                </a:cubicBezTo>
                <a:close/>
                <a:moveTo>
                  <a:pt x="839973" y="1318667"/>
                </a:moveTo>
                <a:cubicBezTo>
                  <a:pt x="673853" y="1318667"/>
                  <a:pt x="539186" y="1453334"/>
                  <a:pt x="539186" y="1619454"/>
                </a:cubicBezTo>
                <a:cubicBezTo>
                  <a:pt x="539186" y="1785574"/>
                  <a:pt x="673853" y="1920241"/>
                  <a:pt x="839973" y="1920241"/>
                </a:cubicBezTo>
                <a:cubicBezTo>
                  <a:pt x="1006093" y="1920241"/>
                  <a:pt x="1140760" y="1785574"/>
                  <a:pt x="1140760" y="1619454"/>
                </a:cubicBezTo>
                <a:cubicBezTo>
                  <a:pt x="1140760" y="1453334"/>
                  <a:pt x="1006093" y="1318667"/>
                  <a:pt x="839973" y="1318667"/>
                </a:cubicBezTo>
                <a:close/>
                <a:moveTo>
                  <a:pt x="11632746" y="1120152"/>
                </a:moveTo>
                <a:cubicBezTo>
                  <a:pt x="11466626" y="1120152"/>
                  <a:pt x="11331959" y="1254819"/>
                  <a:pt x="11331959" y="1420939"/>
                </a:cubicBezTo>
                <a:cubicBezTo>
                  <a:pt x="11331959" y="1587059"/>
                  <a:pt x="11466626" y="1721726"/>
                  <a:pt x="11632746" y="1721726"/>
                </a:cubicBezTo>
                <a:cubicBezTo>
                  <a:pt x="11798866" y="1721726"/>
                  <a:pt x="11933533" y="1587059"/>
                  <a:pt x="11933533" y="1420939"/>
                </a:cubicBezTo>
                <a:cubicBezTo>
                  <a:pt x="11933533" y="1254819"/>
                  <a:pt x="11798866" y="1120152"/>
                  <a:pt x="11632746" y="1120152"/>
                </a:cubicBezTo>
                <a:close/>
                <a:moveTo>
                  <a:pt x="10933139" y="755996"/>
                </a:moveTo>
                <a:cubicBezTo>
                  <a:pt x="10767018" y="755996"/>
                  <a:pt x="10632351" y="890663"/>
                  <a:pt x="10632351" y="1056785"/>
                </a:cubicBezTo>
                <a:cubicBezTo>
                  <a:pt x="10632351" y="1222905"/>
                  <a:pt x="10767018" y="1357572"/>
                  <a:pt x="10933139" y="1357572"/>
                </a:cubicBezTo>
                <a:cubicBezTo>
                  <a:pt x="11099260" y="1357572"/>
                  <a:pt x="11233927" y="1222905"/>
                  <a:pt x="11233927" y="1056785"/>
                </a:cubicBezTo>
                <a:cubicBezTo>
                  <a:pt x="11233927" y="890663"/>
                  <a:pt x="11099260" y="755996"/>
                  <a:pt x="10933139" y="755996"/>
                </a:cubicBezTo>
                <a:close/>
                <a:moveTo>
                  <a:pt x="781595" y="320843"/>
                </a:moveTo>
                <a:cubicBezTo>
                  <a:pt x="529090" y="320843"/>
                  <a:pt x="324394" y="525538"/>
                  <a:pt x="324394" y="778043"/>
                </a:cubicBezTo>
                <a:cubicBezTo>
                  <a:pt x="324394" y="1030548"/>
                  <a:pt x="529090" y="1235243"/>
                  <a:pt x="781595" y="1235243"/>
                </a:cubicBezTo>
                <a:cubicBezTo>
                  <a:pt x="1034099" y="1235243"/>
                  <a:pt x="1238794" y="1030548"/>
                  <a:pt x="1238794" y="778043"/>
                </a:cubicBezTo>
                <a:cubicBezTo>
                  <a:pt x="1238794" y="525538"/>
                  <a:pt x="1034099" y="320843"/>
                  <a:pt x="781595" y="320843"/>
                </a:cubicBezTo>
                <a:close/>
                <a:moveTo>
                  <a:pt x="11574367" y="122328"/>
                </a:moveTo>
                <a:cubicBezTo>
                  <a:pt x="11321862" y="122328"/>
                  <a:pt x="11117167" y="327023"/>
                  <a:pt x="11117167" y="579528"/>
                </a:cubicBezTo>
                <a:cubicBezTo>
                  <a:pt x="11117167" y="832033"/>
                  <a:pt x="11321862" y="1036728"/>
                  <a:pt x="11574367" y="1036728"/>
                </a:cubicBezTo>
                <a:cubicBezTo>
                  <a:pt x="11826872" y="1036728"/>
                  <a:pt x="12031567" y="832033"/>
                  <a:pt x="12031567" y="579528"/>
                </a:cubicBezTo>
                <a:cubicBezTo>
                  <a:pt x="12031567" y="327023"/>
                  <a:pt x="11826872" y="122328"/>
                  <a:pt x="11574367" y="122328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0" y="6857999"/>
                </a:lnTo>
                <a:lnTo>
                  <a:pt x="0" y="1519811"/>
                </a:lnTo>
                <a:lnTo>
                  <a:pt x="23286" y="1532449"/>
                </a:lnTo>
                <a:cubicBezTo>
                  <a:pt x="59272" y="1547670"/>
                  <a:pt x="98836" y="1556087"/>
                  <a:pt x="140366" y="1556087"/>
                </a:cubicBezTo>
                <a:cubicBezTo>
                  <a:pt x="306487" y="1556087"/>
                  <a:pt x="441154" y="1421420"/>
                  <a:pt x="441154" y="1255299"/>
                </a:cubicBezTo>
                <a:cubicBezTo>
                  <a:pt x="441154" y="1089178"/>
                  <a:pt x="306487" y="954511"/>
                  <a:pt x="140366" y="954511"/>
                </a:cubicBezTo>
                <a:cubicBezTo>
                  <a:pt x="98836" y="954511"/>
                  <a:pt x="59272" y="962927"/>
                  <a:pt x="23286" y="978148"/>
                </a:cubicBezTo>
                <a:lnTo>
                  <a:pt x="0" y="99078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89466" y="714888"/>
            <a:ext cx="10261600" cy="5469467"/>
          </a:xfrm>
          <a:prstGeom prst="flowChartProcess">
            <a:avLst/>
          </a:prstGeom>
          <a:noFill/>
          <a:ln w="4445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400" y="855133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err="1"/>
              <a:t>Distribusi</a:t>
            </a:r>
            <a:r>
              <a:rPr lang="en-US" b="1" dirty="0"/>
              <a:t> Normal  </a:t>
            </a:r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7" name="AutoShape 2" descr="blob:https://web.whatsapp.com/e91ac3ab-4a4e-47ec-859a-9ef16dce0b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blob:https://web.whatsapp.com/e91ac3ab-4a4e-47ec-859a-9ef16dce0bb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blob:https://web.whatsapp.com/e91ac3ab-4a4e-47ec-859a-9ef16dce0bb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blob:https://web.whatsapp.com/e91ac3ab-4a4e-47ec-859a-9ef16dce0bb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7574" y="1407068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~ N  (120, 625) </a:t>
            </a:r>
            <a:r>
              <a:rPr lang="en-US" dirty="0" err="1" smtClean="0"/>
              <a:t>maka</a:t>
            </a:r>
            <a:r>
              <a:rPr lang="en-US" dirty="0" smtClean="0"/>
              <a:t> P (X≤ 96)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400" y="1927198"/>
            <a:ext cx="10261600" cy="45719"/>
          </a:xfrm>
          <a:prstGeom prst="rect">
            <a:avLst/>
          </a:prstGeom>
          <a:solidFill>
            <a:srgbClr val="F19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175" y="2135201"/>
            <a:ext cx="277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Pembahasan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5175" y="2512999"/>
            <a:ext cx="422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Diketahui</a:t>
            </a:r>
            <a:r>
              <a:rPr lang="en-US" dirty="0" smtClean="0"/>
              <a:t>  :  rata-rata (µ )=  120          X = 96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30000" dirty="0" smtClean="0"/>
              <a:t>2  </a:t>
            </a:r>
            <a:r>
              <a:rPr lang="en-US" dirty="0" smtClean="0"/>
              <a:t>= 625   </a:t>
            </a:r>
            <a:r>
              <a:rPr lang="en-US" dirty="0" err="1" smtClean="0"/>
              <a:t>maka</a:t>
            </a:r>
            <a:r>
              <a:rPr lang="en-US" dirty="0" smtClean="0"/>
              <a:t>    </a:t>
            </a:r>
            <a:r>
              <a:rPr lang="el-GR" dirty="0" smtClean="0"/>
              <a:t>σ</a:t>
            </a:r>
            <a:r>
              <a:rPr lang="en-US" dirty="0" smtClean="0"/>
              <a:t> = 25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31875" y="3680814"/>
                <a:ext cx="1195915" cy="52937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Z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5" y="3680814"/>
                <a:ext cx="1195915" cy="529376"/>
              </a:xfrm>
              <a:prstGeom prst="rect">
                <a:avLst/>
              </a:prstGeom>
              <a:blipFill rotWithShape="1">
                <a:blip r:embed="rId3"/>
                <a:stretch>
                  <a:fillRect l="-3980" b="-434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125258" y="3515511"/>
                <a:ext cx="1565275" cy="52918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Z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96−120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58" y="3515511"/>
                <a:ext cx="1565275" cy="529184"/>
              </a:xfrm>
              <a:prstGeom prst="rect">
                <a:avLst/>
              </a:prstGeom>
              <a:blipFill rotWithShape="1">
                <a:blip r:embed="rId4"/>
                <a:stretch>
                  <a:fillRect l="-3448" b="-5495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evron 16"/>
          <p:cNvSpPr/>
          <p:nvPr/>
        </p:nvSpPr>
        <p:spPr>
          <a:xfrm>
            <a:off x="2667000" y="3581400"/>
            <a:ext cx="270933" cy="3975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125256" y="4396044"/>
                <a:ext cx="1133477" cy="529504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Z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  25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56" y="4396044"/>
                <a:ext cx="1133477" cy="529504"/>
              </a:xfrm>
              <a:prstGeom prst="rect">
                <a:avLst/>
              </a:prstGeom>
              <a:blipFill rotWithShape="1">
                <a:blip r:embed="rId5"/>
                <a:stretch>
                  <a:fillRect l="-4712" b="-434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694766" y="4512193"/>
                <a:ext cx="1651000" cy="40011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Z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=−</m:t>
                    </m:r>
                    <m:r>
                      <a:rPr lang="en-US" sz="1600" b="0" i="1" smtClean="0">
                        <a:latin typeface="Cambria Math"/>
                      </a:rPr>
                      <m:t>0, 096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66" y="4512193"/>
                <a:ext cx="165100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899" t="-4225" b="-1971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hevron 25"/>
          <p:cNvSpPr/>
          <p:nvPr/>
        </p:nvSpPr>
        <p:spPr>
          <a:xfrm>
            <a:off x="4343400" y="4461997"/>
            <a:ext cx="270933" cy="3975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659032" y="2787381"/>
            <a:ext cx="0" cy="344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68067" y="2836164"/>
            <a:ext cx="3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</a:t>
            </a:r>
            <a:r>
              <a:rPr lang="en-US" dirty="0" smtClean="0"/>
              <a:t>(Z  ≤ 0,96)  =  0,5  - 0,3315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=  0,1685 </a:t>
            </a:r>
            <a:endParaRPr lang="en-US" dirty="0"/>
          </a:p>
        </p:txBody>
      </p:sp>
      <p:cxnSp>
        <p:nvCxnSpPr>
          <p:cNvPr id="10240" name="Straight Connector 10239"/>
          <p:cNvCxnSpPr/>
          <p:nvPr/>
        </p:nvCxnSpPr>
        <p:spPr>
          <a:xfrm flipV="1">
            <a:off x="7052737" y="4916161"/>
            <a:ext cx="2751663" cy="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2" name="Straight Connector 10241"/>
          <p:cNvCxnSpPr/>
          <p:nvPr/>
        </p:nvCxnSpPr>
        <p:spPr>
          <a:xfrm>
            <a:off x="8415868" y="3581400"/>
            <a:ext cx="1" cy="13309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/>
          <p:cNvCxnSpPr/>
          <p:nvPr/>
        </p:nvCxnSpPr>
        <p:spPr>
          <a:xfrm flipV="1">
            <a:off x="7052737" y="4428162"/>
            <a:ext cx="524933" cy="33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10257"/>
          <p:cNvSpPr txBox="1"/>
          <p:nvPr/>
        </p:nvSpPr>
        <p:spPr>
          <a:xfrm>
            <a:off x="7662332" y="4044695"/>
            <a:ext cx="75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0,3315</a:t>
            </a:r>
            <a:endParaRPr lang="en-US" sz="1400" dirty="0"/>
          </a:p>
        </p:txBody>
      </p:sp>
      <p:cxnSp>
        <p:nvCxnSpPr>
          <p:cNvPr id="10263" name="Straight Arrow Connector 10262"/>
          <p:cNvCxnSpPr/>
          <p:nvPr/>
        </p:nvCxnSpPr>
        <p:spPr>
          <a:xfrm flipH="1">
            <a:off x="6963833" y="3530948"/>
            <a:ext cx="1515535" cy="33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TextBox 10263"/>
          <p:cNvSpPr txBox="1"/>
          <p:nvPr/>
        </p:nvSpPr>
        <p:spPr>
          <a:xfrm>
            <a:off x="7010405" y="3234268"/>
            <a:ext cx="56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0,5</a:t>
            </a:r>
            <a:endParaRPr lang="en-US" dirty="0"/>
          </a:p>
        </p:txBody>
      </p:sp>
      <p:cxnSp>
        <p:nvCxnSpPr>
          <p:cNvPr id="10266" name="Straight Connector 10265"/>
          <p:cNvCxnSpPr/>
          <p:nvPr/>
        </p:nvCxnSpPr>
        <p:spPr>
          <a:xfrm flipV="1">
            <a:off x="7560733" y="4412055"/>
            <a:ext cx="855135" cy="160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0" name="Straight Connector 10269"/>
          <p:cNvCxnSpPr/>
          <p:nvPr/>
        </p:nvCxnSpPr>
        <p:spPr>
          <a:xfrm>
            <a:off x="7560733" y="4445079"/>
            <a:ext cx="16937" cy="452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1" name="TextBox 10270"/>
          <p:cNvSpPr txBox="1"/>
          <p:nvPr/>
        </p:nvSpPr>
        <p:spPr>
          <a:xfrm>
            <a:off x="7205133" y="4934179"/>
            <a:ext cx="92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-0,96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305799" y="4958042"/>
            <a:ext cx="26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900333" y="5303511"/>
            <a:ext cx="202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Z= 0,96 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797800" y="5488177"/>
            <a:ext cx="33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183032" y="5271751"/>
            <a:ext cx="162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0,9  =    </a:t>
            </a:r>
            <a:r>
              <a:rPr lang="en-US" b="1" dirty="0" smtClean="0"/>
              <a:t>0,3315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660400" y="4404044"/>
                <a:ext cx="19388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X = </a:t>
                </a:r>
                <a:r>
                  <a:rPr lang="en-US" sz="1400" dirty="0" err="1" smtClean="0"/>
                  <a:t>nilai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variabel</a:t>
                </a:r>
                <a:r>
                  <a:rPr lang="en-US" sz="1400" dirty="0" smtClean="0"/>
                  <a:t>  </a:t>
                </a:r>
                <a:r>
                  <a:rPr lang="en-US" sz="1400" dirty="0" err="1" smtClean="0"/>
                  <a:t>Uj</a:t>
                </a:r>
                <a:r>
                  <a:rPr lang="en-US" sz="1400" dirty="0" smtClean="0"/>
                  <a:t>i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µ</m:t>
                    </m:r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µ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/>
                      </a:rPr>
                      <m:t>=</m:t>
                    </m:r>
                    <m:r>
                      <a:rPr lang="en-US" sz="1400" b="0" i="1" dirty="0" smtClean="0">
                        <a:latin typeface="Cambria Math"/>
                      </a:rPr>
                      <m:t>𝑛𝑖𝑙𝑎𝑖</m:t>
                    </m:r>
                    <m:r>
                      <a:rPr lang="en-US" sz="1400" b="0" i="1" dirty="0" smtClean="0">
                        <a:latin typeface="Cambria Math"/>
                      </a:rPr>
                      <m:t> </m:t>
                    </m:r>
                    <m:r>
                      <a:rPr lang="en-US" sz="1400" b="0" i="1" dirty="0" smtClean="0">
                        <a:latin typeface="Cambria Math"/>
                      </a:rPr>
                      <m:t>𝑟𝑎𝑡𝑎</m:t>
                    </m:r>
                    <m:r>
                      <a:rPr lang="en-US" sz="1400" b="0" i="1" dirty="0" smtClean="0">
                        <a:latin typeface="Cambria Math"/>
                      </a:rPr>
                      <m:t>−</m:t>
                    </m:r>
                    <m:r>
                      <a:rPr lang="en-US" sz="1400" b="0" i="1" dirty="0" smtClean="0">
                        <a:latin typeface="Cambria Math"/>
                      </a:rPr>
                      <m:t>𝑟𝑎𝑡𝑎</m:t>
                    </m:r>
                  </m:oMath>
                </a14:m>
                <a:endParaRPr lang="en-US" sz="1400" dirty="0" smtClean="0"/>
              </a:p>
              <a:p>
                <a:r>
                  <a:rPr lang="en-US" sz="1400" dirty="0"/>
                  <a:t> </a:t>
                </a:r>
                <a:r>
                  <a:rPr lang="el-GR" sz="1400" dirty="0" smtClean="0"/>
                  <a:t>σ</a:t>
                </a:r>
                <a:r>
                  <a:rPr lang="en-US" sz="1400" dirty="0" smtClean="0"/>
                  <a:t> = </a:t>
                </a:r>
                <a:r>
                  <a:rPr lang="en-US" sz="1400" dirty="0" err="1" smtClean="0"/>
                  <a:t>simpangan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baku</a:t>
                </a:r>
                <a:endParaRPr lang="en-US" sz="1400" dirty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4404044"/>
                <a:ext cx="1938867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629" t="-82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owchart: Preparation 74"/>
          <p:cNvSpPr/>
          <p:nvPr/>
        </p:nvSpPr>
        <p:spPr>
          <a:xfrm>
            <a:off x="460374" y="3482495"/>
            <a:ext cx="2206625" cy="1821016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68067" y="4435970"/>
            <a:ext cx="592666" cy="4927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535333" y="3547456"/>
            <a:ext cx="1803400" cy="880611"/>
          </a:xfrm>
          <a:custGeom>
            <a:avLst/>
            <a:gdLst>
              <a:gd name="connsiteX0" fmla="*/ 0 w 1803400"/>
              <a:gd name="connsiteY0" fmla="*/ 880611 h 880611"/>
              <a:gd name="connsiteX1" fmla="*/ 186267 w 1803400"/>
              <a:gd name="connsiteY1" fmla="*/ 313344 h 880611"/>
              <a:gd name="connsiteX2" fmla="*/ 863600 w 1803400"/>
              <a:gd name="connsiteY2" fmla="*/ 77 h 880611"/>
              <a:gd name="connsiteX3" fmla="*/ 1625600 w 1803400"/>
              <a:gd name="connsiteY3" fmla="*/ 338744 h 880611"/>
              <a:gd name="connsiteX4" fmla="*/ 1803400 w 1803400"/>
              <a:gd name="connsiteY4" fmla="*/ 821344 h 88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00" h="880611">
                <a:moveTo>
                  <a:pt x="0" y="880611"/>
                </a:moveTo>
                <a:cubicBezTo>
                  <a:pt x="21167" y="670355"/>
                  <a:pt x="42334" y="460100"/>
                  <a:pt x="186267" y="313344"/>
                </a:cubicBezTo>
                <a:cubicBezTo>
                  <a:pt x="330200" y="166588"/>
                  <a:pt x="623711" y="-4156"/>
                  <a:pt x="863600" y="77"/>
                </a:cubicBezTo>
                <a:cubicBezTo>
                  <a:pt x="1103489" y="4310"/>
                  <a:pt x="1468967" y="201866"/>
                  <a:pt x="1625600" y="338744"/>
                </a:cubicBezTo>
                <a:cubicBezTo>
                  <a:pt x="1782233" y="475622"/>
                  <a:pt x="1792816" y="648483"/>
                  <a:pt x="1803400" y="8213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9" idx="4"/>
          </p:cNvCxnSpPr>
          <p:nvPr/>
        </p:nvCxnSpPr>
        <p:spPr>
          <a:xfrm flipV="1">
            <a:off x="9338733" y="4352472"/>
            <a:ext cx="465667" cy="16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923867" y="4958042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0,06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23867" y="5327374"/>
            <a:ext cx="880532" cy="313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186456-0883-4740-A39F-00C7C326F002}"/>
              </a:ext>
            </a:extLst>
          </p:cNvPr>
          <p:cNvSpPr/>
          <p:nvPr/>
        </p:nvSpPr>
        <p:spPr>
          <a:xfrm>
            <a:off x="6865330" y="1746401"/>
            <a:ext cx="3456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253356"/>
                </a:solidFill>
                <a:latin typeface="Monotype Corsiva" pitchFamily="66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5400" b="1" dirty="0" err="1" smtClean="0">
                <a:solidFill>
                  <a:srgbClr val="253356"/>
                </a:solidFill>
                <a:latin typeface="Monotype Corsiva" pitchFamily="66" charset="0"/>
                <a:ea typeface="Lato" panose="020F0502020204030203" pitchFamily="34" charset="0"/>
                <a:cs typeface="Lato" panose="020F0502020204030203" pitchFamily="34" charset="0"/>
              </a:rPr>
              <a:t>erima</a:t>
            </a:r>
            <a:r>
              <a:rPr lang="en-US" sz="5400" b="1" dirty="0" smtClean="0">
                <a:solidFill>
                  <a:srgbClr val="253356"/>
                </a:solidFill>
                <a:latin typeface="Monotype Corsiva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5400" b="1" dirty="0" err="1" smtClean="0">
                <a:solidFill>
                  <a:srgbClr val="253356"/>
                </a:solidFill>
                <a:latin typeface="Monotype Corsiva" pitchFamily="66" charset="0"/>
                <a:ea typeface="Lato" panose="020F0502020204030203" pitchFamily="34" charset="0"/>
                <a:cs typeface="Lato" panose="020F0502020204030203" pitchFamily="34" charset="0"/>
              </a:rPr>
              <a:t>kasih</a:t>
            </a:r>
            <a:r>
              <a:rPr lang="en-US" sz="5400" b="1" dirty="0" smtClean="0">
                <a:solidFill>
                  <a:srgbClr val="253356"/>
                </a:solidFill>
                <a:latin typeface="Monotype Corsiva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d-ID" sz="5400" b="1" dirty="0">
              <a:solidFill>
                <a:srgbClr val="253356"/>
              </a:solidFill>
              <a:latin typeface="Monotype Corsiva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7934" y="3619437"/>
            <a:ext cx="592666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latin typeface="Monotype Corsiva" pitchFamily="66" charset="0"/>
              </a:rPr>
              <a:t>"</a:t>
            </a:r>
            <a:r>
              <a:rPr lang="en-US" sz="3600" dirty="0" err="1">
                <a:latin typeface="Monotype Corsiva" pitchFamily="66" charset="0"/>
              </a:rPr>
              <a:t>Hidup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ini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seperti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matematika</a:t>
            </a:r>
            <a:r>
              <a:rPr lang="en-US" sz="3600" dirty="0">
                <a:latin typeface="Monotype Corsiva" pitchFamily="66" charset="0"/>
              </a:rPr>
              <a:t>: </a:t>
            </a:r>
            <a:r>
              <a:rPr lang="en-US" sz="3600" dirty="0" err="1">
                <a:latin typeface="Monotype Corsiva" pitchFamily="66" charset="0"/>
              </a:rPr>
              <a:t>selalu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ada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cara</a:t>
            </a:r>
            <a:r>
              <a:rPr lang="en-US" sz="3600" dirty="0">
                <a:latin typeface="Monotype Corsiva" pitchFamily="66" charset="0"/>
              </a:rPr>
              <a:t> lain </a:t>
            </a:r>
            <a:r>
              <a:rPr lang="en-US" sz="3600" dirty="0" err="1">
                <a:latin typeface="Monotype Corsiva" pitchFamily="66" charset="0"/>
              </a:rPr>
              <a:t>untuk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memecahkan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en-US" sz="3600" dirty="0" err="1">
                <a:latin typeface="Monotype Corsiva" pitchFamily="66" charset="0"/>
              </a:rPr>
              <a:t>masalah</a:t>
            </a:r>
            <a:r>
              <a:rPr lang="en-US" sz="3600" dirty="0">
                <a:latin typeface="Monotype Corsiva" pitchFamily="66" charset="0"/>
              </a:rPr>
              <a:t>."</a:t>
            </a:r>
            <a:endParaRPr lang="en-US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3F3D5FC6-B2C7-4441-92EC-8EB227DB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54" y="532324"/>
            <a:ext cx="4844718" cy="972849"/>
          </a:xfrm>
        </p:spPr>
        <p:txBody>
          <a:bodyPr/>
          <a:lstStyle/>
          <a:p>
            <a:r>
              <a:rPr lang="en-US" b="1" spc="300" dirty="0" smtClean="0">
                <a:solidFill>
                  <a:prstClr val="black"/>
                </a:solidFill>
                <a:latin typeface="Playfair Display" panose="00000500000000000000" pitchFamily="2" charset="0"/>
              </a:rPr>
              <a:t>OUT LINE</a:t>
            </a:r>
            <a:endParaRPr lang="en-US" sz="2000" b="1" spc="3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C6DA07A-A000-4489-8A00-91A13FAB00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1688" y="1761841"/>
            <a:ext cx="4844717" cy="7189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Lato Light" panose="020F0302020204030203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Lato Light" panose="020F0302020204030203" pitchFamily="34" charset="0"/>
              </a:rPr>
              <a:t>. PENGERTIAN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219D2C84-A1A8-43FE-B97A-AD6EE12EB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29154" y="2590494"/>
            <a:ext cx="4844717" cy="7189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Lato Light" panose="020F0302020204030203" pitchFamily="34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Lato Light" panose="020F0302020204030203" pitchFamily="34" charset="0"/>
              </a:rPr>
              <a:t>. CIRI-CIRI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79394EBA-BD76-492D-80F6-F5CB9347A3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15889" y="3503817"/>
            <a:ext cx="4844717" cy="7189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Lato Light" panose="020F0302020204030203" pitchFamily="34" charset="0"/>
              </a:rPr>
              <a:t>3</a:t>
            </a:r>
            <a:r>
              <a:rPr lang="en-US" sz="2400" b="1" dirty="0" smtClean="0">
                <a:solidFill>
                  <a:srgbClr val="FFC000"/>
                </a:solidFill>
                <a:latin typeface="Lato Light" panose="020F0302020204030203" pitchFamily="34" charset="0"/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  <a:latin typeface="Lato Light" panose="020F0302020204030203" pitchFamily="34" charset="0"/>
              </a:rPr>
              <a:t>SIFAT &amp; PARAMETER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22F0AA97-1497-43DF-A205-328A7814E7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470354" y="4309563"/>
            <a:ext cx="4844717" cy="7189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Lato Light" panose="020F0302020204030203" pitchFamily="34" charset="0"/>
              </a:rPr>
              <a:t>4</a:t>
            </a:r>
            <a:r>
              <a:rPr lang="en-US" sz="2400" b="1" dirty="0" smtClean="0">
                <a:latin typeface="Lato Light" panose="020F0302020204030203" pitchFamily="34" charset="0"/>
              </a:rPr>
              <a:t>. </a:t>
            </a:r>
            <a:r>
              <a:rPr lang="en-US" sz="2400" b="1" dirty="0" smtClean="0">
                <a:latin typeface="Lato Light" panose="020F0302020204030203" pitchFamily="34" charset="0"/>
              </a:rPr>
              <a:t>KURVA &amp; TABEL</a:t>
            </a:r>
            <a:endParaRPr lang="en-US" sz="2400" b="1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0F5BEE4-D01E-4553-B6ED-F5256EFBD60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57088" y="5085493"/>
            <a:ext cx="4844717" cy="71899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B050"/>
                </a:solidFill>
                <a:latin typeface="Lato Light" panose="020F0302020204030203" pitchFamily="34" charset="0"/>
              </a:rPr>
              <a:t>5</a:t>
            </a:r>
            <a:r>
              <a:rPr lang="en-US" sz="2400" b="1" dirty="0" smtClean="0">
                <a:solidFill>
                  <a:srgbClr val="00B050"/>
                </a:solidFill>
                <a:latin typeface="Lato Light" panose="020F0302020204030203" pitchFamily="34" charset="0"/>
              </a:rPr>
              <a:t>. CONTOH SOAL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C8C8971-ED79-4D4E-9E8A-E5CD4D569E2F}"/>
              </a:ext>
            </a:extLst>
          </p:cNvPr>
          <p:cNvSpPr/>
          <p:nvPr/>
        </p:nvSpPr>
        <p:spPr>
          <a:xfrm flipH="1" flipV="1">
            <a:off x="9322087" y="5145708"/>
            <a:ext cx="2866361" cy="1712291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ngertian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05" y="1803398"/>
            <a:ext cx="899745" cy="7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mbar Ikon Distribusi, Ikon Distribusi, Pusat, Terpencil PNG dan Vektor  dengan Latar Belakang Transparan untuk Unduh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04" y="2631717"/>
            <a:ext cx="899745" cy="7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kon Komputer Desain ikon, sifat bahan berlian, biru, teks, merek dagang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kon Komputer Desain ikon, sifat bahan berlian, biru, teks, merek dagang 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Operasi Matematika dalam Kehidupan Sehari-ha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05" y="3427617"/>
            <a:ext cx="899745" cy="7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Meratakan, yang, kurva Gratis Ikon dari Coronavirus Emergenc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Meratakan, yang, kurva Gratis Ikon dari Coronavirus Emergenc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Meratakan, yang, kurva Gratis Ikon dari Coronavirus Emergenc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Meratakan, yang, kurva Gratis Ikon dari Coronavirus Emergenc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0" descr="Meratakan, yang, kurva Gratis Ikon dari Coronavirus Emergenc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8" name="Picture 22" descr="meratakan, yang, kurva Ik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03" y="4303012"/>
            <a:ext cx="899745" cy="6898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3" name="AutoShape 24" descr="Soal Clip Art at Clker.com - vector clip art online, royalty free &amp;amp; public  domai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4" name="Picture 28" descr="Soal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75" y="5145708"/>
            <a:ext cx="658004" cy="58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5" name="AutoShape 26" descr="Soal Clip Art at Clker.com - vector clip art online, royalty free &amp;amp; public  domai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9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E5E9F7DB-536C-417D-A672-30946A3E29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80">
            <a:off x="1437263" y="1960306"/>
            <a:ext cx="3615071" cy="271130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7CB1413-7F70-4D8F-A397-234416158D13}"/>
              </a:ext>
            </a:extLst>
          </p:cNvPr>
          <p:cNvSpPr/>
          <p:nvPr/>
        </p:nvSpPr>
        <p:spPr>
          <a:xfrm>
            <a:off x="5397001" y="355402"/>
            <a:ext cx="3321299" cy="702931"/>
          </a:xfrm>
          <a:custGeom>
            <a:avLst/>
            <a:gdLst/>
            <a:ahLst/>
            <a:cxnLst/>
            <a:rect l="l" t="t" r="r" b="b"/>
            <a:pathLst>
              <a:path w="12192000" h="4205014">
                <a:moveTo>
                  <a:pt x="2400193" y="2596953"/>
                </a:moveTo>
                <a:lnTo>
                  <a:pt x="2400193" y="3059836"/>
                </a:lnTo>
                <a:lnTo>
                  <a:pt x="2863075" y="3059836"/>
                </a:lnTo>
                <a:lnTo>
                  <a:pt x="2863075" y="2596953"/>
                </a:lnTo>
                <a:close/>
                <a:moveTo>
                  <a:pt x="0" y="1499914"/>
                </a:moveTo>
                <a:lnTo>
                  <a:pt x="1335555" y="1499914"/>
                </a:lnTo>
                <a:lnTo>
                  <a:pt x="1335555" y="3059836"/>
                </a:lnTo>
                <a:lnTo>
                  <a:pt x="1815926" y="3059836"/>
                </a:lnTo>
                <a:lnTo>
                  <a:pt x="1815926" y="1499914"/>
                </a:lnTo>
                <a:lnTo>
                  <a:pt x="12192000" y="1499914"/>
                </a:lnTo>
                <a:lnTo>
                  <a:pt x="12192000" y="4205014"/>
                </a:lnTo>
                <a:lnTo>
                  <a:pt x="0" y="4205014"/>
                </a:lnTo>
                <a:close/>
                <a:moveTo>
                  <a:pt x="1492768" y="0"/>
                </a:moveTo>
                <a:lnTo>
                  <a:pt x="1815926" y="0"/>
                </a:lnTo>
                <a:lnTo>
                  <a:pt x="1815926" y="1499914"/>
                </a:lnTo>
                <a:lnTo>
                  <a:pt x="1335555" y="1499914"/>
                </a:lnTo>
                <a:lnTo>
                  <a:pt x="1335555" y="725201"/>
                </a:lnTo>
                <a:lnTo>
                  <a:pt x="963937" y="725201"/>
                </a:lnTo>
                <a:lnTo>
                  <a:pt x="963937" y="384733"/>
                </a:lnTo>
                <a:cubicBezTo>
                  <a:pt x="1143914" y="381545"/>
                  <a:pt x="1269225" y="343109"/>
                  <a:pt x="1339869" y="269422"/>
                </a:cubicBezTo>
                <a:cubicBezTo>
                  <a:pt x="1410513" y="195737"/>
                  <a:pt x="1461480" y="105929"/>
                  <a:pt x="149276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91000" y="474133"/>
            <a:ext cx="283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PENGERTIAN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909733" y="1295400"/>
            <a:ext cx="5825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Distribusi</a:t>
            </a:r>
            <a:r>
              <a:rPr lang="en-US" b="1" dirty="0"/>
              <a:t> normal </a:t>
            </a:r>
            <a:r>
              <a:rPr lang="en-US" b="1" dirty="0" smtClean="0"/>
              <a:t>(</a:t>
            </a:r>
            <a:r>
              <a:rPr lang="en-US" b="1" dirty="0" err="1" smtClean="0"/>
              <a:t>Distribusi</a:t>
            </a:r>
            <a:r>
              <a:rPr lang="en-US" b="1" dirty="0" smtClean="0"/>
              <a:t> Gauss) 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 </a:t>
            </a:r>
            <a:r>
              <a:rPr lang="en-US" dirty="0" smtClean="0"/>
              <a:t>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normal (rata-rata = median=modus)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rata-rata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/>
              <a:t>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 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Abraham de </a:t>
            </a:r>
            <a:r>
              <a:rPr lang="en-US" dirty="0" err="1" smtClean="0"/>
              <a:t>Moivre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di </a:t>
            </a:r>
            <a:r>
              <a:rPr lang="en-US" dirty="0" err="1"/>
              <a:t>dunia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miliknya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1733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/>
              <a:t>binomial </a:t>
            </a:r>
            <a:r>
              <a:rPr lang="en-US" dirty="0" err="1"/>
              <a:t>untuk</a:t>
            </a:r>
            <a:r>
              <a:rPr lang="en-US" dirty="0"/>
              <a:t> (n)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dimajukan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Pierre Simon de Laplace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Moivre</a:t>
            </a:r>
            <a:r>
              <a:rPr lang="en-US" dirty="0"/>
              <a:t>-Laplace.</a:t>
            </a:r>
          </a:p>
        </p:txBody>
      </p:sp>
    </p:spTree>
    <p:extLst>
      <p:ext uri="{BB962C8B-B14F-4D97-AF65-F5344CB8AC3E}">
        <p14:creationId xmlns:p14="http://schemas.microsoft.com/office/powerpoint/2010/main" val="25302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055C8DC-2CB2-482D-B9D1-221B0281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462003"/>
            <a:ext cx="3395130" cy="9687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3200" b="1" dirty="0" err="1" smtClean="0"/>
              <a:t>Distribusi</a:t>
            </a:r>
            <a:r>
              <a:rPr lang="en-US" sz="3200" b="1" dirty="0" smtClean="0"/>
              <a:t> Normal </a:t>
            </a:r>
            <a:r>
              <a:rPr lang="en-US" sz="3200" b="1" dirty="0" err="1" smtClean="0"/>
              <a:t>penting</a:t>
            </a:r>
            <a:r>
              <a:rPr lang="en-US" sz="3200" b="1" dirty="0" smtClean="0"/>
              <a:t> </a:t>
            </a:r>
            <a:r>
              <a:rPr lang="en-US" sz="3200" b="1" dirty="0" smtClean="0"/>
              <a:t>, Why ?  </a:t>
            </a:r>
            <a:endParaRPr lang="en-US" sz="3200" b="1" dirty="0"/>
          </a:p>
        </p:txBody>
      </p:sp>
      <p:pic>
        <p:nvPicPr>
          <p:cNvPr id="9" name="Picture Placeholder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CB2A56A-56BE-42FE-9BE8-D2728178000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223" y="1737242"/>
            <a:ext cx="602333" cy="602333"/>
          </a:xfrm>
        </p:spPr>
      </p:pic>
      <p:pic>
        <p:nvPicPr>
          <p:cNvPr id="11" name="Picture Placeholder 10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2B997577-3812-4E83-B614-1E352E63508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>
            <a:fillRect/>
          </a:stretch>
        </p:blipFill>
        <p:spPr/>
      </p:pic>
      <p:pic>
        <p:nvPicPr>
          <p:cNvPr id="15" name="Picture Placeholder 1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B27ACFD-BC40-442A-9E88-961F29F5DA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63" y="462004"/>
            <a:ext cx="1176870" cy="96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18097" y="1712473"/>
            <a:ext cx="5319103" cy="15501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/>
              <a:t>1.  Data </a:t>
            </a:r>
            <a:r>
              <a:rPr lang="en-US" sz="1800" dirty="0" smtClean="0"/>
              <a:t>     </a:t>
            </a:r>
            <a:r>
              <a:rPr lang="en-US" sz="1800" dirty="0" err="1" smtClean="0"/>
              <a:t>kebanyakan</a:t>
            </a:r>
            <a:r>
              <a:rPr lang="en-US" sz="1800" dirty="0" smtClean="0"/>
              <a:t>    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  model    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  </a:t>
            </a:r>
            <a:endParaRPr lang="en-US" sz="1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normal  </a:t>
            </a:r>
            <a:r>
              <a:rPr lang="en-US" sz="1800" dirty="0" smtClean="0"/>
              <a:t>   </a:t>
            </a:r>
            <a:r>
              <a:rPr lang="en-US" sz="1800" dirty="0" err="1" smtClean="0"/>
              <a:t>atau</a:t>
            </a:r>
            <a:r>
              <a:rPr lang="en-US" sz="1800" dirty="0" smtClean="0"/>
              <a:t>       </a:t>
            </a:r>
            <a:r>
              <a:rPr lang="en-US" sz="1800" dirty="0" err="1" smtClean="0"/>
              <a:t>hampir</a:t>
            </a:r>
            <a:r>
              <a:rPr lang="en-US" sz="1800" dirty="0" smtClean="0"/>
              <a:t>     </a:t>
            </a:r>
            <a:r>
              <a:rPr lang="en-US" sz="1800" dirty="0" err="1" smtClean="0"/>
              <a:t>menyerupai</a:t>
            </a:r>
            <a:r>
              <a:rPr lang="en-US" sz="1800" dirty="0" smtClean="0"/>
              <a:t> </a:t>
            </a:r>
            <a:r>
              <a:rPr lang="en-US" sz="1800" dirty="0" smtClean="0"/>
              <a:t>      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smtClean="0"/>
              <a:t>normal</a:t>
            </a: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 ideal    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merepresentasikan</a:t>
            </a:r>
            <a:r>
              <a:rPr lang="en-US" sz="1800" dirty="0" smtClean="0"/>
              <a:t>   data </a:t>
            </a:r>
            <a:r>
              <a:rPr lang="en-US" sz="1800" dirty="0" err="1" smtClean="0"/>
              <a:t>sehari</a:t>
            </a:r>
            <a:r>
              <a:rPr lang="en-US" sz="1800" dirty="0" smtClean="0"/>
              <a:t>- </a:t>
            </a:r>
            <a:r>
              <a:rPr lang="en-US" sz="1800" dirty="0" err="1" smtClean="0"/>
              <a:t>hari</a:t>
            </a:r>
            <a:r>
              <a:rPr lang="en-US" sz="1800" dirty="0" smtClean="0"/>
              <a:t>.</a:t>
            </a:r>
            <a:r>
              <a:rPr lang="en-US" sz="1800" dirty="0" smtClean="0"/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Misal</a:t>
            </a:r>
            <a:r>
              <a:rPr lang="en-US" sz="1800" dirty="0" smtClean="0"/>
              <a:t> 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70C0"/>
                </a:solidFill>
              </a:rPr>
              <a:t>Data </a:t>
            </a:r>
            <a:r>
              <a:rPr lang="en-US" sz="1800" dirty="0" err="1" smtClean="0">
                <a:solidFill>
                  <a:srgbClr val="0070C0"/>
                </a:solidFill>
              </a:rPr>
              <a:t>Nilai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Ulangan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Matematika</a:t>
            </a:r>
            <a:r>
              <a:rPr lang="en-US" sz="1800" dirty="0" smtClean="0">
                <a:solidFill>
                  <a:srgbClr val="0070C0"/>
                </a:solidFill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 </a:t>
            </a:r>
            <a:r>
              <a:rPr lang="en-US" sz="1800" dirty="0" err="1" smtClean="0">
                <a:solidFill>
                  <a:srgbClr val="0070C0"/>
                </a:solidFill>
              </a:rPr>
              <a:t>Siswa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  <a:endParaRPr lang="en-US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955543" y="2611013"/>
            <a:ext cx="3852334" cy="3920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12" name="Picture 3" descr="C:\Users\admin\Pictures\distribusi gbr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3471055"/>
            <a:ext cx="2963331" cy="12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7670" y="1755144"/>
            <a:ext cx="3629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Jadi</a:t>
            </a:r>
            <a:r>
              <a:rPr lang="en-US" b="1" dirty="0" smtClean="0">
                <a:solidFill>
                  <a:srgbClr val="FFC000"/>
                </a:solidFill>
              </a:rPr>
              <a:t>, yang </a:t>
            </a:r>
            <a:r>
              <a:rPr lang="en-US" b="1" dirty="0" err="1" smtClean="0">
                <a:solidFill>
                  <a:srgbClr val="FFC000"/>
                </a:solidFill>
              </a:rPr>
              <a:t>sedikit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jumlahnya</a:t>
            </a:r>
            <a:r>
              <a:rPr lang="en-US" b="1" dirty="0" smtClean="0">
                <a:solidFill>
                  <a:srgbClr val="FFC000"/>
                </a:solidFill>
              </a:rPr>
              <a:t>  </a:t>
            </a:r>
            <a:r>
              <a:rPr lang="en-US" b="1" dirty="0" err="1" smtClean="0">
                <a:solidFill>
                  <a:srgbClr val="FFC000"/>
                </a:solidFill>
              </a:rPr>
              <a:t>posisinya</a:t>
            </a:r>
            <a:r>
              <a:rPr lang="en-US" b="1" dirty="0" smtClean="0">
                <a:solidFill>
                  <a:srgbClr val="FFC000"/>
                </a:solidFill>
              </a:rPr>
              <a:t> di </a:t>
            </a:r>
            <a:r>
              <a:rPr lang="en-US" b="1" dirty="0" err="1" smtClean="0">
                <a:solidFill>
                  <a:srgbClr val="FFC000"/>
                </a:solidFill>
              </a:rPr>
              <a:t>di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ujung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kurva</a:t>
            </a:r>
            <a:r>
              <a:rPr lang="en-US" b="1" dirty="0" smtClean="0">
                <a:solidFill>
                  <a:srgbClr val="FFC000"/>
                </a:solidFill>
              </a:rPr>
              <a:t> , yang  </a:t>
            </a:r>
            <a:r>
              <a:rPr lang="en-US" b="1" dirty="0" err="1" smtClean="0">
                <a:solidFill>
                  <a:srgbClr val="FFC000"/>
                </a:solidFill>
              </a:rPr>
              <a:t>jumlahnya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banyak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posisinya</a:t>
            </a:r>
            <a:r>
              <a:rPr lang="en-US" b="1" dirty="0" smtClean="0">
                <a:solidFill>
                  <a:srgbClr val="FFC000"/>
                </a:solidFill>
              </a:rPr>
              <a:t> di </a:t>
            </a:r>
            <a:r>
              <a:rPr lang="en-US" b="1" dirty="0" err="1" smtClean="0">
                <a:solidFill>
                  <a:srgbClr val="FFC000"/>
                </a:solidFill>
              </a:rPr>
              <a:t>tengah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918" y="3280045"/>
            <a:ext cx="254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</a:t>
            </a:r>
            <a:r>
              <a:rPr lang="en-US" dirty="0" err="1" smtClean="0"/>
              <a:t>dianggap</a:t>
            </a:r>
            <a:r>
              <a:rPr lang="en-US" dirty="0" smtClean="0"/>
              <a:t> ideal 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688" y="5003800"/>
            <a:ext cx="294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10 </a:t>
            </a:r>
            <a:r>
              <a:rPr lang="en-US" dirty="0" err="1" smtClean="0"/>
              <a:t>sebanyak</a:t>
            </a:r>
            <a:r>
              <a:rPr lang="en-US" dirty="0" smtClean="0"/>
              <a:t> 4 orang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4933" y="4394200"/>
            <a:ext cx="67734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50732" y="4865300"/>
            <a:ext cx="21844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7 </a:t>
            </a:r>
            <a:r>
              <a:rPr lang="en-US" dirty="0" err="1" smtClean="0"/>
              <a:t>atau</a:t>
            </a:r>
            <a:r>
              <a:rPr lang="en-US" dirty="0" smtClean="0"/>
              <a:t> 8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) </a:t>
            </a:r>
            <a:r>
              <a:rPr lang="en-US" dirty="0" err="1" smtClean="0"/>
              <a:t>sebanyak</a:t>
            </a:r>
            <a:r>
              <a:rPr lang="en-US" dirty="0" smtClean="0"/>
              <a:t> 12 orang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837267" y="3699377"/>
            <a:ext cx="2099733" cy="97540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55000" y="3471055"/>
            <a:ext cx="3552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en-US" b="1" dirty="0" err="1">
                <a:solidFill>
                  <a:schemeClr val="bg1"/>
                </a:solidFill>
              </a:rPr>
              <a:t>Distribusi</a:t>
            </a:r>
            <a:r>
              <a:rPr lang="en-US" b="1" dirty="0">
                <a:solidFill>
                  <a:schemeClr val="bg1"/>
                </a:solidFill>
              </a:rPr>
              <a:t>  Normal   </a:t>
            </a:r>
            <a:r>
              <a:rPr lang="en-US" b="1" dirty="0" err="1">
                <a:solidFill>
                  <a:schemeClr val="bg1"/>
                </a:solidFill>
              </a:rPr>
              <a:t>mudah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b="1" dirty="0" err="1">
                <a:solidFill>
                  <a:schemeClr val="bg1"/>
                </a:solidFill>
              </a:rPr>
              <a:t>dikerjakan</a:t>
            </a:r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b="1" dirty="0" err="1">
                <a:solidFill>
                  <a:schemeClr val="bg1"/>
                </a:solidFill>
              </a:rPr>
              <a:t>secara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b="1" dirty="0" err="1" smtClean="0">
                <a:solidFill>
                  <a:schemeClr val="bg1"/>
                </a:solidFill>
              </a:rPr>
              <a:t>matematis</a:t>
            </a:r>
            <a:endParaRPr lang="en-US" b="1" dirty="0">
              <a:solidFill>
                <a:schemeClr val="bg1"/>
              </a:solidFill>
            </a:endParaRPr>
          </a:p>
          <a:p>
            <a:pPr algn="just">
              <a:tabLst>
                <a:tab pos="271463" algn="l"/>
              </a:tabLst>
            </a:pPr>
            <a:r>
              <a:rPr lang="en-US" b="1" dirty="0" err="1" smtClean="0">
                <a:solidFill>
                  <a:schemeClr val="bg1"/>
                </a:solidFill>
              </a:rPr>
              <a:t>bahkan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banyak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praktis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meskipun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berdistribusi</a:t>
            </a:r>
            <a:r>
              <a:rPr lang="en-US" b="1" dirty="0" smtClean="0">
                <a:solidFill>
                  <a:schemeClr val="bg1"/>
                </a:solidFill>
              </a:rPr>
              <a:t> normal </a:t>
            </a:r>
            <a:r>
              <a:rPr lang="en-US" b="1" dirty="0" err="1" smtClean="0">
                <a:solidFill>
                  <a:schemeClr val="bg1"/>
                </a:solidFill>
              </a:rPr>
              <a:t>jika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dipecahkan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teori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distribusi</a:t>
            </a:r>
            <a:r>
              <a:rPr lang="en-US" b="1" dirty="0" smtClean="0">
                <a:solidFill>
                  <a:schemeClr val="bg1"/>
                </a:solidFill>
              </a:rPr>
              <a:t> normal </a:t>
            </a:r>
            <a:r>
              <a:rPr lang="en-US" b="1" dirty="0" err="1" smtClean="0">
                <a:solidFill>
                  <a:schemeClr val="bg1"/>
                </a:solidFill>
              </a:rPr>
              <a:t>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dipecahkan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lebih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mudah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3210" y="3438233"/>
            <a:ext cx="2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9F2C9F9-D524-4FFB-AE88-A2FD69DD82D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90734" y="1643963"/>
            <a:ext cx="1991504" cy="71899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ID" dirty="0" err="1" smtClean="0">
                <a:latin typeface="Raleway" panose="020B0503030101060003" pitchFamily="34" charset="0"/>
              </a:rPr>
              <a:t>Memiliki</a:t>
            </a:r>
            <a:r>
              <a:rPr lang="en-ID" dirty="0" smtClean="0">
                <a:latin typeface="Raleway" panose="020B0503030101060003" pitchFamily="34" charset="0"/>
              </a:rPr>
              <a:t> parameter   µ </a:t>
            </a:r>
            <a:r>
              <a:rPr lang="en-ID" dirty="0" err="1" smtClean="0">
                <a:latin typeface="Raleway" panose="020B0503030101060003" pitchFamily="34" charset="0"/>
              </a:rPr>
              <a:t>dan</a:t>
            </a:r>
            <a:r>
              <a:rPr lang="en-ID" dirty="0" smtClean="0">
                <a:latin typeface="Raleway" panose="020B0503030101060003" pitchFamily="34" charset="0"/>
              </a:rPr>
              <a:t> </a:t>
            </a:r>
            <a:r>
              <a:rPr lang="el-GR" dirty="0" smtClean="0">
                <a:latin typeface="Raleway" panose="020B0503030101060003" pitchFamily="34" charset="0"/>
              </a:rPr>
              <a:t>σ</a:t>
            </a:r>
            <a:r>
              <a:rPr lang="en-US" dirty="0" smtClean="0">
                <a:latin typeface="Raleway" panose="020B0503030101060003" pitchFamily="34" charset="0"/>
              </a:rPr>
              <a:t> yang </a:t>
            </a:r>
            <a:r>
              <a:rPr lang="en-US" dirty="0" err="1" smtClean="0">
                <a:latin typeface="Raleway" panose="020B0503030101060003" pitchFamily="34" charset="0"/>
              </a:rPr>
              <a:t>letak</a:t>
            </a:r>
            <a:r>
              <a:rPr lang="en-US" dirty="0" smtClean="0">
                <a:latin typeface="Raleway" panose="020B0503030101060003" pitchFamily="34" charset="0"/>
              </a:rPr>
              <a:t> </a:t>
            </a:r>
            <a:r>
              <a:rPr lang="en-US" dirty="0" err="1" smtClean="0">
                <a:latin typeface="Raleway" panose="020B0503030101060003" pitchFamily="34" charset="0"/>
              </a:rPr>
              <a:t>serta</a:t>
            </a:r>
            <a:r>
              <a:rPr lang="en-US" dirty="0" smtClean="0">
                <a:latin typeface="Raleway" panose="020B0503030101060003" pitchFamily="34" charset="0"/>
              </a:rPr>
              <a:t> </a:t>
            </a:r>
            <a:r>
              <a:rPr lang="en-US" dirty="0" err="1" smtClean="0">
                <a:latin typeface="Raleway" panose="020B0503030101060003" pitchFamily="34" charset="0"/>
              </a:rPr>
              <a:t>bentuk</a:t>
            </a:r>
            <a:r>
              <a:rPr lang="en-US" dirty="0" smtClean="0">
                <a:latin typeface="Raleway" panose="020B0503030101060003" pitchFamily="34" charset="0"/>
              </a:rPr>
              <a:t> </a:t>
            </a:r>
            <a:r>
              <a:rPr lang="en-US" dirty="0" err="1" smtClean="0">
                <a:latin typeface="Raleway" panose="020B0503030101060003" pitchFamily="34" charset="0"/>
              </a:rPr>
              <a:t>distribusinya</a:t>
            </a:r>
            <a:r>
              <a:rPr lang="en-US" dirty="0" smtClean="0">
                <a:latin typeface="Raleway" panose="020B0503030101060003" pitchFamily="34" charset="0"/>
              </a:rPr>
              <a:t>  </a:t>
            </a:r>
            <a:r>
              <a:rPr lang="en-US" dirty="0" err="1" smtClean="0">
                <a:latin typeface="Raleway" panose="020B0503030101060003" pitchFamily="34" charset="0"/>
              </a:rPr>
              <a:t>dapat</a:t>
            </a:r>
            <a:r>
              <a:rPr lang="en-US" dirty="0" smtClean="0">
                <a:latin typeface="Raleway" panose="020B0503030101060003" pitchFamily="34" charset="0"/>
              </a:rPr>
              <a:t> </a:t>
            </a:r>
            <a:r>
              <a:rPr lang="en-US" dirty="0" err="1" smtClean="0">
                <a:latin typeface="Raleway" panose="020B0503030101060003" pitchFamily="34" charset="0"/>
              </a:rPr>
              <a:t>ditentukan</a:t>
            </a:r>
            <a:r>
              <a:rPr lang="en-US" dirty="0" smtClean="0">
                <a:latin typeface="Raleway" panose="020B0503030101060003" pitchFamily="34" charset="0"/>
              </a:rPr>
              <a:t> </a:t>
            </a:r>
            <a:r>
              <a:rPr lang="en-US" dirty="0" err="1" smtClean="0">
                <a:latin typeface="Raleway" panose="020B0503030101060003" pitchFamily="34" charset="0"/>
              </a:rPr>
              <a:t>sendiri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CC4C68AA-6EEB-4DCE-B5D2-A380D78A973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Mempunyai</a:t>
            </a:r>
            <a:r>
              <a:rPr lang="en-ID" dirty="0" smtClean="0">
                <a:solidFill>
                  <a:srgbClr val="C00000"/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suatu</a:t>
            </a:r>
            <a:r>
              <a:rPr lang="en-ID" dirty="0" smtClean="0">
                <a:solidFill>
                  <a:srgbClr val="C00000"/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puncak</a:t>
            </a:r>
            <a:r>
              <a:rPr lang="en-ID" dirty="0" smtClean="0">
                <a:solidFill>
                  <a:srgbClr val="C00000"/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tunggal</a:t>
            </a:r>
            <a:endParaRPr lang="en-ID" dirty="0" smtClean="0">
              <a:solidFill>
                <a:srgbClr val="C00000"/>
              </a:solidFill>
              <a:latin typeface="Raleway" panose="020B0503030101060003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ID" dirty="0" err="1">
                <a:solidFill>
                  <a:srgbClr val="C00000"/>
                </a:solidFill>
                <a:latin typeface="Raleway" panose="020B0503030101060003" pitchFamily="34" charset="0"/>
              </a:rPr>
              <a:t>d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an</a:t>
            </a:r>
            <a:r>
              <a:rPr lang="en-ID" dirty="0" smtClean="0">
                <a:solidFill>
                  <a:srgbClr val="C00000"/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berbentuk</a:t>
            </a:r>
            <a:r>
              <a:rPr lang="en-ID" dirty="0" smtClean="0">
                <a:solidFill>
                  <a:srgbClr val="C00000"/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srgbClr val="C00000"/>
                </a:solidFill>
                <a:latin typeface="Raleway" panose="020B0503030101060003" pitchFamily="34" charset="0"/>
              </a:rPr>
              <a:t>lonceng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9561356" y="1351966"/>
            <a:ext cx="2325843" cy="7189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Raleway"/>
              </a:rPr>
              <a:t>Total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luas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daerah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di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bawah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kurva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normal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adalah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1 (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berlaku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 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untuk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 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seluruh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 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distribusi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 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probabilitas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  </a:t>
            </a:r>
            <a:r>
              <a:rPr lang="en-US" b="1" dirty="0" err="1" smtClean="0">
                <a:solidFill>
                  <a:srgbClr val="4A66AC"/>
                </a:solidFill>
                <a:latin typeface="Raleway"/>
              </a:rPr>
              <a:t>kontinu</a:t>
            </a:r>
            <a:r>
              <a:rPr lang="en-US" b="1" dirty="0" smtClean="0">
                <a:solidFill>
                  <a:srgbClr val="4A66AC"/>
                </a:solidFill>
                <a:latin typeface="Raleway"/>
              </a:rPr>
              <a:t>)</a:t>
            </a:r>
            <a:endParaRPr lang="en-US" b="1" dirty="0">
              <a:solidFill>
                <a:srgbClr val="4A66AC"/>
              </a:solidFill>
              <a:latin typeface="Raleway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9561357" y="3095619"/>
            <a:ext cx="2198843" cy="718998"/>
          </a:xfrm>
        </p:spPr>
        <p:txBody>
          <a:bodyPr/>
          <a:lstStyle/>
          <a:p>
            <a:pPr algn="ctr"/>
            <a:r>
              <a:rPr lang="en-US" dirty="0" err="1" smtClean="0">
                <a:latin typeface="Raleway"/>
              </a:rPr>
              <a:t>Dapat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memotong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sumbu</a:t>
            </a:r>
            <a:r>
              <a:rPr lang="en-US" dirty="0" smtClean="0">
                <a:latin typeface="Raleway"/>
              </a:rPr>
              <a:t> horizontal </a:t>
            </a:r>
            <a:r>
              <a:rPr lang="en-US" dirty="0" err="1" smtClean="0">
                <a:latin typeface="Raleway"/>
              </a:rPr>
              <a:t>dan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dapat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memanjang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ujung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kedua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kurva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hingga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tak</a:t>
            </a:r>
            <a:r>
              <a:rPr lang="en-US" dirty="0" smtClean="0">
                <a:latin typeface="Raleway"/>
              </a:rPr>
              <a:t> </a:t>
            </a:r>
            <a:r>
              <a:rPr lang="en-US" dirty="0" err="1" smtClean="0">
                <a:latin typeface="Raleway"/>
              </a:rPr>
              <a:t>terbatas</a:t>
            </a:r>
            <a:endParaRPr lang="en-US" dirty="0">
              <a:latin typeface="Ralewa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9434357" y="4783255"/>
            <a:ext cx="2452841" cy="71899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Raleway"/>
              </a:rPr>
              <a:t>Standar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Deviasi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σ (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simpangan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baku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) yang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menjadi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penentu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lebarnya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kurva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.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Jika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simpangan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bakunya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mengecil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maka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bentuk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kurvanya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semakin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leway"/>
              </a:rPr>
              <a:t>runcing</a:t>
            </a:r>
            <a:r>
              <a:rPr lang="en-US" dirty="0" smtClean="0">
                <a:solidFill>
                  <a:srgbClr val="C00000"/>
                </a:solidFill>
                <a:latin typeface="Raleway"/>
              </a:rPr>
              <a:t>.</a:t>
            </a:r>
            <a:endParaRPr lang="en-US" dirty="0">
              <a:solidFill>
                <a:srgbClr val="C00000"/>
              </a:solidFill>
              <a:latin typeface="Raleway"/>
            </a:endParaRPr>
          </a:p>
        </p:txBody>
      </p:sp>
      <p:sp>
        <p:nvSpPr>
          <p:cNvPr id="12" name="Freeform: Shape 5">
            <a:extLst>
              <a:ext uri="{FF2B5EF4-FFF2-40B4-BE49-F238E27FC236}">
                <a16:creationId xmlns="" xmlns:a16="http://schemas.microsoft.com/office/drawing/2014/main" id="{708BECD8-963A-4823-BCF6-F7BD0FF47B57}"/>
              </a:ext>
            </a:extLst>
          </p:cNvPr>
          <p:cNvSpPr/>
          <p:nvPr/>
        </p:nvSpPr>
        <p:spPr>
          <a:xfrm>
            <a:off x="1029484" y="310844"/>
            <a:ext cx="3322383" cy="603556"/>
          </a:xfrm>
          <a:custGeom>
            <a:avLst/>
            <a:gdLst/>
            <a:ahLst/>
            <a:cxnLst/>
            <a:rect l="l" t="t" r="r" b="b"/>
            <a:pathLst>
              <a:path w="12192000" h="4239990">
                <a:moveTo>
                  <a:pt x="2704993" y="2631929"/>
                </a:moveTo>
                <a:lnTo>
                  <a:pt x="2704993" y="3094812"/>
                </a:lnTo>
                <a:lnTo>
                  <a:pt x="3167876" y="3094812"/>
                </a:lnTo>
                <a:lnTo>
                  <a:pt x="3167876" y="2631929"/>
                </a:lnTo>
                <a:close/>
                <a:moveTo>
                  <a:pt x="0" y="1534890"/>
                </a:moveTo>
                <a:lnTo>
                  <a:pt x="1633944" y="1534890"/>
                </a:lnTo>
                <a:lnTo>
                  <a:pt x="1576785" y="1606137"/>
                </a:lnTo>
                <a:cubicBezTo>
                  <a:pt x="1538625" y="1650755"/>
                  <a:pt x="1496978" y="1696775"/>
                  <a:pt x="1451842" y="1744195"/>
                </a:cubicBezTo>
                <a:cubicBezTo>
                  <a:pt x="1275143" y="1928047"/>
                  <a:pt x="1150310" y="2094948"/>
                  <a:pt x="1077343" y="2244897"/>
                </a:cubicBezTo>
                <a:cubicBezTo>
                  <a:pt x="1004376" y="2394846"/>
                  <a:pt x="969076" y="2552978"/>
                  <a:pt x="971443" y="2719293"/>
                </a:cubicBezTo>
                <a:lnTo>
                  <a:pt x="971443" y="3094812"/>
                </a:lnTo>
                <a:lnTo>
                  <a:pt x="2361237" y="3094812"/>
                </a:lnTo>
                <a:lnTo>
                  <a:pt x="2361237" y="2658161"/>
                </a:lnTo>
                <a:lnTo>
                  <a:pt x="1451842" y="2658161"/>
                </a:lnTo>
                <a:cubicBezTo>
                  <a:pt x="1449745" y="2647228"/>
                  <a:pt x="1448468" y="2636296"/>
                  <a:pt x="1448012" y="2625363"/>
                </a:cubicBezTo>
                <a:cubicBezTo>
                  <a:pt x="1447556" y="2614430"/>
                  <a:pt x="1447374" y="2603498"/>
                  <a:pt x="1447465" y="2592565"/>
                </a:cubicBezTo>
                <a:cubicBezTo>
                  <a:pt x="1444821" y="2515399"/>
                  <a:pt x="1469805" y="2431401"/>
                  <a:pt x="1522417" y="2340569"/>
                </a:cubicBezTo>
                <a:cubicBezTo>
                  <a:pt x="1575030" y="2249737"/>
                  <a:pt x="1671137" y="2129661"/>
                  <a:pt x="1810738" y="1980339"/>
                </a:cubicBezTo>
                <a:cubicBezTo>
                  <a:pt x="1920611" y="1863543"/>
                  <a:pt x="2014232" y="1752486"/>
                  <a:pt x="2091602" y="1647168"/>
                </a:cubicBezTo>
                <a:lnTo>
                  <a:pt x="2167490" y="1534890"/>
                </a:lnTo>
                <a:lnTo>
                  <a:pt x="12192000" y="1534890"/>
                </a:lnTo>
                <a:lnTo>
                  <a:pt x="12192000" y="4239990"/>
                </a:lnTo>
                <a:lnTo>
                  <a:pt x="0" y="4239990"/>
                </a:lnTo>
                <a:close/>
                <a:moveTo>
                  <a:pt x="1688188" y="0"/>
                </a:moveTo>
                <a:cubicBezTo>
                  <a:pt x="1924623" y="1445"/>
                  <a:pt x="2103097" y="68419"/>
                  <a:pt x="2223608" y="200922"/>
                </a:cubicBezTo>
                <a:cubicBezTo>
                  <a:pt x="2344119" y="333425"/>
                  <a:pt x="2404551" y="522787"/>
                  <a:pt x="2404904" y="769006"/>
                </a:cubicBezTo>
                <a:cubicBezTo>
                  <a:pt x="2408002" y="967615"/>
                  <a:pt x="2364686" y="1160758"/>
                  <a:pt x="2274954" y="1348434"/>
                </a:cubicBezTo>
                <a:cubicBezTo>
                  <a:pt x="2252522" y="1395354"/>
                  <a:pt x="2226026" y="1443708"/>
                  <a:pt x="2195467" y="1493496"/>
                </a:cubicBezTo>
                <a:lnTo>
                  <a:pt x="2167490" y="1534890"/>
                </a:lnTo>
                <a:lnTo>
                  <a:pt x="1633944" y="1534890"/>
                </a:lnTo>
                <a:lnTo>
                  <a:pt x="1680802" y="1476483"/>
                </a:lnTo>
                <a:cubicBezTo>
                  <a:pt x="1743171" y="1392848"/>
                  <a:pt x="1791589" y="1314817"/>
                  <a:pt x="1826056" y="1242388"/>
                </a:cubicBezTo>
                <a:cubicBezTo>
                  <a:pt x="1894990" y="1097531"/>
                  <a:pt x="1927816" y="945568"/>
                  <a:pt x="1924533" y="786498"/>
                </a:cubicBezTo>
                <a:cubicBezTo>
                  <a:pt x="1923712" y="651389"/>
                  <a:pt x="1901282" y="558644"/>
                  <a:pt x="1857240" y="508262"/>
                </a:cubicBezTo>
                <a:cubicBezTo>
                  <a:pt x="1813200" y="457879"/>
                  <a:pt x="1752472" y="434009"/>
                  <a:pt x="1675058" y="436651"/>
                </a:cubicBezTo>
                <a:cubicBezTo>
                  <a:pt x="1597643" y="435558"/>
                  <a:pt x="1536916" y="458517"/>
                  <a:pt x="1492874" y="505528"/>
                </a:cubicBezTo>
                <a:cubicBezTo>
                  <a:pt x="1448833" y="552540"/>
                  <a:pt x="1426402" y="630162"/>
                  <a:pt x="1425581" y="738395"/>
                </a:cubicBezTo>
                <a:lnTo>
                  <a:pt x="1425581" y="1066373"/>
                </a:lnTo>
                <a:lnTo>
                  <a:pt x="971443" y="1066373"/>
                </a:lnTo>
                <a:lnTo>
                  <a:pt x="971443" y="769006"/>
                </a:lnTo>
                <a:cubicBezTo>
                  <a:pt x="971794" y="522786"/>
                  <a:pt x="1032225" y="333425"/>
                  <a:pt x="1152737" y="200922"/>
                </a:cubicBezTo>
                <a:cubicBezTo>
                  <a:pt x="1273248" y="68419"/>
                  <a:pt x="1451732" y="1445"/>
                  <a:pt x="16881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89467"/>
            <a:ext cx="31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CIRI - CIRI</a:t>
            </a:r>
            <a:endParaRPr lang="en-US" sz="3600" dirty="0"/>
          </a:p>
        </p:txBody>
      </p:sp>
      <p:pic>
        <p:nvPicPr>
          <p:cNvPr id="1027" name="Picture 3" descr="C:\Users\admin\Pictures\distribusi gbr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17" y="1252117"/>
            <a:ext cx="3479802" cy="36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xmlns="" id="{CC4C68AA-6EEB-4DCE-B5D2-A380D78A973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32269" y="4862297"/>
            <a:ext cx="1949731" cy="71899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Rata-rata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terletak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di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tengah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distribusi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dan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distribusinya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simetris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di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sekitar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garis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tegak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lurus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yang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ditarik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</a:t>
            </a:r>
            <a:r>
              <a:rPr lang="en-ID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melalui</a:t>
            </a:r>
            <a:r>
              <a:rPr lang="en-ID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</a:rPr>
              <a:t> rata-rata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 rot="10800000">
            <a:off x="4718051" y="3086741"/>
            <a:ext cx="427567" cy="694636"/>
          </a:xfrm>
          <a:prstGeom prst="notchedRightArrow">
            <a:avLst/>
          </a:prstGeom>
          <a:solidFill>
            <a:srgbClr val="4A6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72339" y="1656271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1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2339" y="3222279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2339" y="4755463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0340" y="1632692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4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20340" y="3149612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5007" y="4675313"/>
            <a:ext cx="30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6</a:t>
            </a:r>
            <a:endParaRPr lang="en-US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73400" y="3222279"/>
            <a:ext cx="922867" cy="7655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04406" y="3895232"/>
            <a:ext cx="166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median=modus= rata- 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199" y="1817132"/>
            <a:ext cx="514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/>
              <a:t> </a:t>
            </a:r>
            <a:r>
              <a:rPr lang="en-US" dirty="0" smtClean="0"/>
              <a:t>normal 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smtClean="0"/>
              <a:t>2 (</a:t>
            </a:r>
            <a:r>
              <a:rPr lang="en-US" dirty="0" err="1" smtClean="0"/>
              <a:t>dua</a:t>
            </a:r>
            <a:r>
              <a:rPr lang="en-US" dirty="0" smtClean="0"/>
              <a:t>)  </a:t>
            </a:r>
            <a:r>
              <a:rPr lang="en-US" dirty="0" err="1"/>
              <a:t>jenis</a:t>
            </a:r>
            <a:r>
              <a:rPr lang="en-US" dirty="0"/>
              <a:t> parameter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i="1" dirty="0" smtClean="0"/>
              <a:t>mean</a:t>
            </a:r>
            <a:r>
              <a:rPr lang="en-US" i="1" dirty="0"/>
              <a:t> </a:t>
            </a:r>
            <a:r>
              <a:rPr lang="en-US" dirty="0"/>
              <a:t>(</a:t>
            </a:r>
            <a:r>
              <a:rPr lang="en-US" dirty="0" err="1"/>
              <a:t>nilai</a:t>
            </a:r>
            <a:r>
              <a:rPr lang="en-US" dirty="0"/>
              <a:t> rata-rata)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667" y="3361267"/>
            <a:ext cx="544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err="1">
                <a:latin typeface="Arial Narrow" pitchFamily="34" charset="0"/>
              </a:rPr>
              <a:t>Nilai</a:t>
            </a:r>
            <a:r>
              <a:rPr lang="en-US" b="1" i="1" dirty="0">
                <a:latin typeface="Arial Narrow" pitchFamily="34" charset="0"/>
              </a:rPr>
              <a:t> rata-rata </a:t>
            </a:r>
            <a:r>
              <a:rPr lang="en-US" dirty="0" err="1">
                <a:latin typeface="Arial Narrow" pitchFamily="34" charset="0"/>
              </a:rPr>
              <a:t>digunakan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sebagai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pusat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distribusi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atau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penyebaran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nilai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lainnya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Nilai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tersebut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menentukan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lokasi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titik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puncak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kurva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lonceng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sedangkan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nilai-nilai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lainnya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menyebar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mengikuti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rerata</a:t>
            </a:r>
            <a:r>
              <a:rPr lang="en-US" dirty="0">
                <a:latin typeface="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667" y="4699597"/>
            <a:ext cx="5477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err="1">
                <a:latin typeface="Arial Narrow" pitchFamily="34" charset="0"/>
              </a:rPr>
              <a:t>Standar</a:t>
            </a:r>
            <a:r>
              <a:rPr lang="en-US" b="1" i="1" dirty="0">
                <a:latin typeface="Arial Narrow" pitchFamily="34" charset="0"/>
              </a:rPr>
              <a:t> </a:t>
            </a:r>
            <a:r>
              <a:rPr lang="en-US" b="1" i="1" dirty="0" err="1">
                <a:latin typeface="Arial Narrow" pitchFamily="34" charset="0"/>
              </a:rPr>
              <a:t>deviasi</a:t>
            </a:r>
            <a:r>
              <a:rPr lang="en-US" b="1" i="1" dirty="0">
                <a:latin typeface="Arial Narrow" pitchFamily="34" charset="0"/>
              </a:rPr>
              <a:t> </a:t>
            </a:r>
            <a:r>
              <a:rPr lang="en-US" b="1" i="1" dirty="0" smtClean="0">
                <a:latin typeface="Arial Narrow" pitchFamily="34" charset="0"/>
              </a:rPr>
              <a:t>(SD)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penghitungan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variabilitas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menentukan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lebar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sebuah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kurva</a:t>
            </a:r>
            <a:r>
              <a:rPr lang="en-US" dirty="0">
                <a:latin typeface="Arial Narrow" pitchFamily="34" charset="0"/>
              </a:rPr>
              <a:t> </a:t>
            </a:r>
            <a:r>
              <a:rPr lang="en-US" dirty="0" err="1">
                <a:latin typeface="Arial Narrow" pitchFamily="34" charset="0"/>
              </a:rPr>
              <a:t>distribusi</a:t>
            </a:r>
            <a:r>
              <a:rPr lang="en-US" dirty="0">
                <a:latin typeface="Arial Narrow" pitchFamily="34" charset="0"/>
              </a:rPr>
              <a:t> normal. </a:t>
            </a:r>
            <a:r>
              <a:rPr lang="en-US" dirty="0" err="1">
                <a:latin typeface="Arial Narrow" pitchFamily="34" charset="0"/>
              </a:rPr>
              <a:t>Standar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ini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dapat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menghitung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seberapa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jauh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kecenderungan</a:t>
            </a:r>
            <a:r>
              <a:rPr lang="en-US" dirty="0">
                <a:latin typeface="Arial Narrow" pitchFamily="34" charset="0"/>
              </a:rPr>
              <a:t> data </a:t>
            </a:r>
            <a:r>
              <a:rPr lang="en-US" dirty="0" err="1">
                <a:latin typeface="Arial Narrow" pitchFamily="34" charset="0"/>
              </a:rPr>
              <a:t>akan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melebar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nilai</a:t>
            </a:r>
            <a:r>
              <a:rPr lang="en-US" dirty="0">
                <a:latin typeface="Arial Narrow" pitchFamily="34" charset="0"/>
              </a:rPr>
              <a:t> rata-rata yang </a:t>
            </a:r>
            <a:r>
              <a:rPr lang="en-US" dirty="0" err="1">
                <a:latin typeface="Arial Narrow" pitchFamily="34" charset="0"/>
              </a:rPr>
              <a:t>menjadi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titik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pusatnya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Semakin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kecil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nilai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standar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deviasi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maka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kurva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berbentuk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semakin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runcing</a:t>
            </a:r>
            <a:r>
              <a:rPr lang="en-US" dirty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4733" y="1447800"/>
            <a:ext cx="41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14733" y="1439332"/>
            <a:ext cx="3996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Kurva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berada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atas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sumbu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</a:t>
            </a: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3.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Kurva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pernah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menyentuh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sumbu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3999" y="4762177"/>
            <a:ext cx="454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Luas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seluruh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daerah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bawah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kurva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  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Domainnya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: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∞ &lt;X&lt;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∞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3999" y="2406528"/>
            <a:ext cx="42079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Kurva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simetris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  rata-rata (µ)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data</a:t>
            </a:r>
          </a:p>
          <a:p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kanan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kiri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9035" y="1216967"/>
            <a:ext cx="34737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PARAMETER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16053" y="461145"/>
            <a:ext cx="1661913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I F A T</a:t>
            </a:r>
            <a:endParaRPr lang="en-US" sz="3200" b="1" cap="none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38867" y="1216967"/>
            <a:ext cx="2015066" cy="461665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6">
            <a:extLst>
              <a:ext uri="{FF2B5EF4-FFF2-40B4-BE49-F238E27FC236}">
                <a16:creationId xmlns="" xmlns:a16="http://schemas.microsoft.com/office/drawing/2014/main" id="{ECEA47A6-A13C-44E7-AB3F-57C7568559C8}"/>
              </a:ext>
            </a:extLst>
          </p:cNvPr>
          <p:cNvSpPr/>
          <p:nvPr/>
        </p:nvSpPr>
        <p:spPr>
          <a:xfrm>
            <a:off x="338664" y="310844"/>
            <a:ext cx="3471335" cy="523186"/>
          </a:xfrm>
          <a:custGeom>
            <a:avLst/>
            <a:gdLst/>
            <a:ahLst/>
            <a:cxnLst/>
            <a:rect l="l" t="t" r="r" b="b"/>
            <a:pathLst>
              <a:path w="12192000" h="4239990">
                <a:moveTo>
                  <a:pt x="2704993" y="2631929"/>
                </a:moveTo>
                <a:lnTo>
                  <a:pt x="2704993" y="3094812"/>
                </a:lnTo>
                <a:lnTo>
                  <a:pt x="3167875" y="3094812"/>
                </a:lnTo>
                <a:lnTo>
                  <a:pt x="3167875" y="2631929"/>
                </a:lnTo>
                <a:close/>
                <a:moveTo>
                  <a:pt x="0" y="1534890"/>
                </a:moveTo>
                <a:lnTo>
                  <a:pt x="1421233" y="1534890"/>
                </a:lnTo>
                <a:lnTo>
                  <a:pt x="1421233" y="1717640"/>
                </a:lnTo>
                <a:lnTo>
                  <a:pt x="1583174" y="1717640"/>
                </a:lnTo>
                <a:cubicBezTo>
                  <a:pt x="1692047" y="1716090"/>
                  <a:pt x="1771923" y="1745435"/>
                  <a:pt x="1822802" y="1805674"/>
                </a:cubicBezTo>
                <a:cubicBezTo>
                  <a:pt x="1873682" y="1865912"/>
                  <a:pt x="1898848" y="1966341"/>
                  <a:pt x="1898301" y="2106961"/>
                </a:cubicBezTo>
                <a:lnTo>
                  <a:pt x="1898301" y="2347556"/>
                </a:lnTo>
                <a:cubicBezTo>
                  <a:pt x="1897481" y="2480611"/>
                  <a:pt x="1875050" y="2572110"/>
                  <a:pt x="1831009" y="2622052"/>
                </a:cubicBezTo>
                <a:cubicBezTo>
                  <a:pt x="1786968" y="2671993"/>
                  <a:pt x="1726240" y="2695688"/>
                  <a:pt x="1648826" y="2693137"/>
                </a:cubicBezTo>
                <a:cubicBezTo>
                  <a:pt x="1571412" y="2694230"/>
                  <a:pt x="1510684" y="2671264"/>
                  <a:pt x="1466643" y="2624239"/>
                </a:cubicBezTo>
                <a:cubicBezTo>
                  <a:pt x="1422601" y="2577214"/>
                  <a:pt x="1400170" y="2499568"/>
                  <a:pt x="1399349" y="2391300"/>
                </a:cubicBezTo>
                <a:lnTo>
                  <a:pt x="1399349" y="2106961"/>
                </a:lnTo>
                <a:lnTo>
                  <a:pt x="945211" y="2106961"/>
                </a:lnTo>
                <a:lnTo>
                  <a:pt x="945211" y="2360679"/>
                </a:lnTo>
                <a:cubicBezTo>
                  <a:pt x="945562" y="2606948"/>
                  <a:pt x="1005993" y="2796339"/>
                  <a:pt x="1126505" y="2928853"/>
                </a:cubicBezTo>
                <a:cubicBezTo>
                  <a:pt x="1247016" y="3061366"/>
                  <a:pt x="1425500" y="3128345"/>
                  <a:pt x="1661956" y="3129788"/>
                </a:cubicBezTo>
                <a:cubicBezTo>
                  <a:pt x="1898392" y="3128345"/>
                  <a:pt x="2076865" y="3061366"/>
                  <a:pt x="2197376" y="2928853"/>
                </a:cubicBezTo>
                <a:cubicBezTo>
                  <a:pt x="2317887" y="2796339"/>
                  <a:pt x="2378319" y="2606948"/>
                  <a:pt x="2378672" y="2360679"/>
                </a:cubicBezTo>
                <a:lnTo>
                  <a:pt x="2378672" y="2120085"/>
                </a:lnTo>
                <a:cubicBezTo>
                  <a:pt x="2379673" y="1964160"/>
                  <a:pt x="2353653" y="1832064"/>
                  <a:pt x="2300613" y="1723795"/>
                </a:cubicBezTo>
                <a:cubicBezTo>
                  <a:pt x="2274093" y="1669661"/>
                  <a:pt x="2239316" y="1622432"/>
                  <a:pt x="2196283" y="1582108"/>
                </a:cubicBezTo>
                <a:lnTo>
                  <a:pt x="2135889" y="1534890"/>
                </a:lnTo>
                <a:lnTo>
                  <a:pt x="12192000" y="1534890"/>
                </a:lnTo>
                <a:lnTo>
                  <a:pt x="12192000" y="4239990"/>
                </a:lnTo>
                <a:lnTo>
                  <a:pt x="0" y="4239990"/>
                </a:lnTo>
                <a:close/>
                <a:moveTo>
                  <a:pt x="1661956" y="0"/>
                </a:moveTo>
                <a:cubicBezTo>
                  <a:pt x="1898392" y="1442"/>
                  <a:pt x="2076865" y="68422"/>
                  <a:pt x="2197376" y="200939"/>
                </a:cubicBezTo>
                <a:cubicBezTo>
                  <a:pt x="2317887" y="333455"/>
                  <a:pt x="2378319" y="522856"/>
                  <a:pt x="2378672" y="769140"/>
                </a:cubicBezTo>
                <a:lnTo>
                  <a:pt x="2378672" y="847885"/>
                </a:lnTo>
                <a:cubicBezTo>
                  <a:pt x="2379127" y="1011480"/>
                  <a:pt x="2352016" y="1144691"/>
                  <a:pt x="2297338" y="1247517"/>
                </a:cubicBezTo>
                <a:cubicBezTo>
                  <a:pt x="2242660" y="1350344"/>
                  <a:pt x="2157685" y="1425543"/>
                  <a:pt x="2042414" y="1473115"/>
                </a:cubicBezTo>
                <a:lnTo>
                  <a:pt x="2042414" y="1481848"/>
                </a:lnTo>
                <a:cubicBezTo>
                  <a:pt x="2072187" y="1495106"/>
                  <a:pt x="2099896" y="1510090"/>
                  <a:pt x="2125541" y="1526799"/>
                </a:cubicBezTo>
                <a:lnTo>
                  <a:pt x="2135889" y="1534890"/>
                </a:lnTo>
                <a:lnTo>
                  <a:pt x="1421233" y="1534890"/>
                </a:lnTo>
                <a:lnTo>
                  <a:pt x="1421233" y="1280989"/>
                </a:lnTo>
                <a:lnTo>
                  <a:pt x="1609435" y="1280989"/>
                </a:lnTo>
                <a:cubicBezTo>
                  <a:pt x="1699980" y="1282811"/>
                  <a:pt x="1770555" y="1259479"/>
                  <a:pt x="1821161" y="1210992"/>
                </a:cubicBezTo>
                <a:cubicBezTo>
                  <a:pt x="1871767" y="1162505"/>
                  <a:pt x="1897481" y="1077926"/>
                  <a:pt x="1898301" y="957255"/>
                </a:cubicBezTo>
                <a:lnTo>
                  <a:pt x="1898301" y="786639"/>
                </a:lnTo>
                <a:cubicBezTo>
                  <a:pt x="1897481" y="651476"/>
                  <a:pt x="1875050" y="558693"/>
                  <a:pt x="1831009" y="508291"/>
                </a:cubicBezTo>
                <a:cubicBezTo>
                  <a:pt x="1786968" y="457888"/>
                  <a:pt x="1726240" y="434008"/>
                  <a:pt x="1648826" y="436651"/>
                </a:cubicBezTo>
                <a:cubicBezTo>
                  <a:pt x="1571412" y="435557"/>
                  <a:pt x="1510684" y="458526"/>
                  <a:pt x="1466643" y="505556"/>
                </a:cubicBezTo>
                <a:cubicBezTo>
                  <a:pt x="1422601" y="552587"/>
                  <a:pt x="1400170" y="630240"/>
                  <a:pt x="1399349" y="738516"/>
                </a:cubicBezTo>
                <a:lnTo>
                  <a:pt x="1399349" y="935381"/>
                </a:lnTo>
                <a:lnTo>
                  <a:pt x="945211" y="935381"/>
                </a:lnTo>
                <a:lnTo>
                  <a:pt x="945211" y="769140"/>
                </a:lnTo>
                <a:cubicBezTo>
                  <a:pt x="945562" y="522856"/>
                  <a:pt x="1005993" y="333455"/>
                  <a:pt x="1126505" y="200939"/>
                </a:cubicBezTo>
                <a:cubicBezTo>
                  <a:pt x="1247016" y="68422"/>
                  <a:pt x="1425500" y="1442"/>
                  <a:pt x="1661956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53065" y="370111"/>
            <a:ext cx="447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SIFAT  DAN PARAMETER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62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Pictures\distribusi gbr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5" y="1747837"/>
            <a:ext cx="625686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147" idx="3"/>
          </p:cNvCxnSpPr>
          <p:nvPr/>
        </p:nvCxnSpPr>
        <p:spPr>
          <a:xfrm flipH="1">
            <a:off x="7370234" y="3162300"/>
            <a:ext cx="1701798" cy="41486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67800" y="2277533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2).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/>
              <a:t>d</a:t>
            </a:r>
            <a:r>
              <a:rPr lang="en-US" dirty="0" err="1" smtClean="0"/>
              <a:t>imana</a:t>
            </a:r>
            <a:r>
              <a:rPr lang="en-US" dirty="0" smtClean="0"/>
              <a:t> Rata- rata = median=modus (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=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00300" y="4114800"/>
            <a:ext cx="567265" cy="651933"/>
          </a:xfrm>
          <a:prstGeom prst="straightConnector1">
            <a:avLst/>
          </a:prstGeom>
          <a:ln w="28575">
            <a:solidFill>
              <a:srgbClr val="D399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0266" y="1601632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1). 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36136" y="4826530"/>
            <a:ext cx="2506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3).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Asimtot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x,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rtinya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normal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menyentuh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607733" y="4080934"/>
            <a:ext cx="914404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1236136" y="757766"/>
            <a:ext cx="5638798" cy="52070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22137" y="4576762"/>
            <a:ext cx="49614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39365" y="4461933"/>
            <a:ext cx="1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0663" y="4475162"/>
            <a:ext cx="1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03165" y="4512733"/>
            <a:ext cx="1" cy="20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25384" y="4641864"/>
            <a:ext cx="129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 =0,5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87068" y="465033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=0,5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36135" y="816802"/>
            <a:ext cx="577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Penjelasan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Kurva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Distribusi</a:t>
            </a:r>
            <a:r>
              <a:rPr lang="en-US" sz="2400" b="1" dirty="0" smtClean="0"/>
              <a:t>  Normal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37098" y="5444066"/>
            <a:ext cx="552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4). Dari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= 1  </a:t>
            </a:r>
            <a:r>
              <a:rPr lang="en-US" dirty="0" err="1" smtClean="0"/>
              <a:t>maka</a:t>
            </a:r>
            <a:r>
              <a:rPr lang="en-US" dirty="0" smtClean="0"/>
              <a:t> 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= 0,5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= 0,5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no.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no. 4</a:t>
            </a:r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 rot="5400000">
            <a:off x="4611145" y="4031710"/>
            <a:ext cx="459341" cy="2197097"/>
          </a:xfrm>
          <a:prstGeom prst="rightBrace">
            <a:avLst/>
          </a:prstGeom>
          <a:ln w="19050">
            <a:solidFill>
              <a:srgbClr val="E8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6962760" y="3919525"/>
            <a:ext cx="459341" cy="2421468"/>
          </a:xfrm>
          <a:prstGeom prst="rightBrace">
            <a:avLst/>
          </a:prstGeom>
          <a:ln w="19050">
            <a:solidFill>
              <a:srgbClr val="E8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distribusi gbr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1" y="1426935"/>
            <a:ext cx="2384822" cy="21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>
            <a:off x="1962612" y="3716347"/>
            <a:ext cx="277019" cy="435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4389" y="4556499"/>
            <a:ext cx="306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Domainnya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49" y="3774912"/>
            <a:ext cx="15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. </a:t>
            </a:r>
            <a:r>
              <a:rPr lang="en-US" i="1" dirty="0" err="1" smtClean="0"/>
              <a:t>kurva</a:t>
            </a:r>
            <a:r>
              <a:rPr lang="en-US" i="1" dirty="0" smtClean="0"/>
              <a:t> 1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96212" y="1426935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9210" y="543466"/>
            <a:ext cx="3581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Tabel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Distribusi</a:t>
            </a:r>
            <a:r>
              <a:rPr lang="en-US" sz="1600" i="1" dirty="0" smtClean="0"/>
              <a:t> Normal </a:t>
            </a:r>
            <a:r>
              <a:rPr lang="en-US" sz="1600" i="1" dirty="0" err="1" smtClean="0"/>
              <a:t>Standar</a:t>
            </a:r>
            <a:endParaRPr lang="en-US" sz="1600" i="1" dirty="0"/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2429933" y="4334933"/>
            <a:ext cx="1786466" cy="34713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5">
            <a:extLst>
              <a:ext uri="{FF2B5EF4-FFF2-40B4-BE49-F238E27FC236}">
                <a16:creationId xmlns="" xmlns:a16="http://schemas.microsoft.com/office/drawing/2014/main" id="{E3325E16-5B82-4C14-96B7-8D1AE7A84EFC}"/>
              </a:ext>
            </a:extLst>
          </p:cNvPr>
          <p:cNvSpPr/>
          <p:nvPr/>
        </p:nvSpPr>
        <p:spPr>
          <a:xfrm>
            <a:off x="561260" y="344465"/>
            <a:ext cx="3697473" cy="557368"/>
          </a:xfrm>
          <a:custGeom>
            <a:avLst/>
            <a:gdLst/>
            <a:ahLst/>
            <a:cxnLst/>
            <a:rect l="l" t="t" r="r" b="b"/>
            <a:pathLst>
              <a:path w="12192000" h="4205014">
                <a:moveTo>
                  <a:pt x="2800243" y="2596953"/>
                </a:moveTo>
                <a:lnTo>
                  <a:pt x="2800243" y="3059836"/>
                </a:lnTo>
                <a:lnTo>
                  <a:pt x="3263126" y="3059836"/>
                </a:lnTo>
                <a:lnTo>
                  <a:pt x="3263126" y="2596953"/>
                </a:lnTo>
                <a:close/>
                <a:moveTo>
                  <a:pt x="1629259" y="1499914"/>
                </a:moveTo>
                <a:lnTo>
                  <a:pt x="1871136" y="1499914"/>
                </a:lnTo>
                <a:lnTo>
                  <a:pt x="1871136" y="2067944"/>
                </a:lnTo>
                <a:lnTo>
                  <a:pt x="1394591" y="2067944"/>
                </a:lnTo>
                <a:close/>
                <a:moveTo>
                  <a:pt x="0" y="1499914"/>
                </a:moveTo>
                <a:lnTo>
                  <a:pt x="1193203" y="1499914"/>
                </a:lnTo>
                <a:lnTo>
                  <a:pt x="953021" y="2067944"/>
                </a:lnTo>
                <a:lnTo>
                  <a:pt x="953021" y="2504595"/>
                </a:lnTo>
                <a:lnTo>
                  <a:pt x="1871136" y="2504595"/>
                </a:lnTo>
                <a:lnTo>
                  <a:pt x="1871136" y="3059836"/>
                </a:lnTo>
                <a:lnTo>
                  <a:pt x="2351507" y="3059836"/>
                </a:lnTo>
                <a:lnTo>
                  <a:pt x="2351507" y="2504595"/>
                </a:lnTo>
                <a:lnTo>
                  <a:pt x="2578849" y="2504595"/>
                </a:lnTo>
                <a:lnTo>
                  <a:pt x="2578849" y="2067944"/>
                </a:lnTo>
                <a:lnTo>
                  <a:pt x="2351507" y="2067944"/>
                </a:lnTo>
                <a:lnTo>
                  <a:pt x="2351507" y="1499914"/>
                </a:lnTo>
                <a:lnTo>
                  <a:pt x="12192000" y="1499914"/>
                </a:lnTo>
                <a:lnTo>
                  <a:pt x="12192000" y="4205014"/>
                </a:lnTo>
                <a:lnTo>
                  <a:pt x="0" y="4205014"/>
                </a:lnTo>
                <a:close/>
                <a:moveTo>
                  <a:pt x="1827416" y="0"/>
                </a:moveTo>
                <a:lnTo>
                  <a:pt x="2351507" y="0"/>
                </a:lnTo>
                <a:lnTo>
                  <a:pt x="2351507" y="1499914"/>
                </a:lnTo>
                <a:lnTo>
                  <a:pt x="1871136" y="1499914"/>
                </a:lnTo>
                <a:lnTo>
                  <a:pt x="1871136" y="935602"/>
                </a:lnTo>
                <a:lnTo>
                  <a:pt x="1862392" y="935602"/>
                </a:lnTo>
                <a:lnTo>
                  <a:pt x="1629259" y="1499914"/>
                </a:lnTo>
                <a:lnTo>
                  <a:pt x="1193203" y="1499914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41727" y="317058"/>
            <a:ext cx="310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Gambar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Kurva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Tabel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51333" y="547890"/>
            <a:ext cx="409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Luas</a:t>
            </a:r>
            <a:r>
              <a:rPr lang="en-US" sz="1400" b="1" dirty="0" smtClean="0"/>
              <a:t> Daerah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0  </a:t>
            </a:r>
            <a:r>
              <a:rPr lang="en-US" sz="1400" b="1" dirty="0" err="1" smtClean="0"/>
              <a:t>s.d</a:t>
            </a:r>
            <a:r>
              <a:rPr lang="en-US" sz="1400" b="1" dirty="0" smtClean="0"/>
              <a:t>  Z</a:t>
            </a:r>
            <a:endParaRPr lang="en-US" sz="1400" b="1" dirty="0"/>
          </a:p>
        </p:txBody>
      </p:sp>
      <p:pic>
        <p:nvPicPr>
          <p:cNvPr id="27" name="Picture 5" descr="C:\Users\admin\Pictures\distribusi gbr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86908"/>
            <a:ext cx="4528000" cy="46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Pictures\distribusi normal tabel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67" y="1133716"/>
            <a:ext cx="3632197" cy="52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Pictures\distribusi gbr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0" y="1463675"/>
            <a:ext cx="3025246" cy="21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5810" y="863600"/>
            <a:ext cx="15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.  </a:t>
            </a:r>
            <a:r>
              <a:rPr lang="en-US" i="1" dirty="0" err="1" smtClean="0"/>
              <a:t>kurva</a:t>
            </a:r>
            <a:r>
              <a:rPr lang="en-US" i="1" dirty="0" smtClean="0"/>
              <a:t> 2</a:t>
            </a:r>
            <a:endParaRPr lang="en-US" i="1" dirty="0"/>
          </a:p>
        </p:txBody>
      </p:sp>
      <p:pic>
        <p:nvPicPr>
          <p:cNvPr id="16" name="Picture 2" descr="C:\Users\admin\Pictures\distribusi gbr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462089"/>
            <a:ext cx="330041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Pictures\distribusi gbr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463675"/>
            <a:ext cx="3293533" cy="23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58734" y="4415133"/>
            <a:ext cx="342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normal yang </a:t>
            </a:r>
            <a:r>
              <a:rPr lang="en-US" dirty="0" err="1" smtClean="0"/>
              <a:t>memiliki</a:t>
            </a:r>
            <a:r>
              <a:rPr lang="en-US" dirty="0" smtClean="0"/>
              <a:t> mean (µ)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(</a:t>
            </a:r>
            <a:r>
              <a:rPr lang="el-GR" dirty="0" smtClean="0"/>
              <a:t>σ</a:t>
            </a:r>
            <a:r>
              <a:rPr lang="en-US" dirty="0" smtClean="0"/>
              <a:t>) yang </a:t>
            </a:r>
            <a:r>
              <a:rPr lang="en-US" dirty="0" err="1" smtClean="0">
                <a:solidFill>
                  <a:srgbClr val="FF0000"/>
                </a:solidFill>
              </a:rPr>
              <a:t>berbeda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78800" y="4406666"/>
            <a:ext cx="324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normal yang </a:t>
            </a:r>
            <a:r>
              <a:rPr lang="en-US" dirty="0" err="1" smtClean="0"/>
              <a:t>memiliki</a:t>
            </a:r>
            <a:r>
              <a:rPr lang="en-US" dirty="0" smtClean="0"/>
              <a:t> mean (µ)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(</a:t>
            </a:r>
            <a:r>
              <a:rPr lang="el-GR" dirty="0" smtClean="0"/>
              <a:t>σ</a:t>
            </a:r>
            <a:r>
              <a:rPr lang="en-US" dirty="0" smtClean="0"/>
              <a:t>)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5830491" y="3913663"/>
            <a:ext cx="277019" cy="435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687056" y="3859091"/>
            <a:ext cx="277019" cy="435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91146" y="770465"/>
            <a:ext cx="15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. </a:t>
            </a:r>
            <a:r>
              <a:rPr lang="en-US" i="1" dirty="0" err="1" smtClean="0"/>
              <a:t>kurva</a:t>
            </a:r>
            <a:r>
              <a:rPr lang="en-US" i="1" dirty="0" smtClean="0"/>
              <a:t> 3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62673" y="863600"/>
            <a:ext cx="15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. </a:t>
            </a:r>
            <a:r>
              <a:rPr lang="en-US" i="1" dirty="0" err="1" smtClean="0"/>
              <a:t>kurva</a:t>
            </a:r>
            <a:r>
              <a:rPr lang="en-US" i="1" dirty="0" smtClean="0"/>
              <a:t> 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3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1414</Words>
  <Application>Microsoft Office PowerPoint</Application>
  <PresentationFormat>Custom</PresentationFormat>
  <Paragraphs>205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OUT LINE</vt:lpstr>
      <vt:lpstr>PowerPoint Presentation</vt:lpstr>
      <vt:lpstr>Distribusi Normal penting , Why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admin</cp:lastModifiedBy>
  <cp:revision>417</cp:revision>
  <dcterms:created xsi:type="dcterms:W3CDTF">2019-12-11T01:16:51Z</dcterms:created>
  <dcterms:modified xsi:type="dcterms:W3CDTF">2022-02-17T19:27:21Z</dcterms:modified>
</cp:coreProperties>
</file>